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2"/>
  </p:notesMasterIdLst>
  <p:sldIdLst>
    <p:sldId id="393" r:id="rId2"/>
    <p:sldId id="276" r:id="rId3"/>
    <p:sldId id="275" r:id="rId4"/>
    <p:sldId id="337" r:id="rId5"/>
    <p:sldId id="394" r:id="rId6"/>
    <p:sldId id="560" r:id="rId7"/>
    <p:sldId id="568" r:id="rId8"/>
    <p:sldId id="569" r:id="rId9"/>
    <p:sldId id="570" r:id="rId10"/>
    <p:sldId id="561" r:id="rId11"/>
    <p:sldId id="571" r:id="rId12"/>
    <p:sldId id="562" r:id="rId13"/>
    <p:sldId id="338" r:id="rId14"/>
    <p:sldId id="422" r:id="rId15"/>
    <p:sldId id="423" r:id="rId16"/>
    <p:sldId id="424" r:id="rId17"/>
    <p:sldId id="412" r:id="rId18"/>
    <p:sldId id="552" r:id="rId19"/>
    <p:sldId id="553" r:id="rId20"/>
    <p:sldId id="408" r:id="rId21"/>
    <p:sldId id="554" r:id="rId22"/>
    <p:sldId id="555" r:id="rId23"/>
    <p:sldId id="556" r:id="rId24"/>
    <p:sldId id="557" r:id="rId25"/>
    <p:sldId id="558" r:id="rId26"/>
    <p:sldId id="563" r:id="rId27"/>
    <p:sldId id="564" r:id="rId28"/>
    <p:sldId id="565" r:id="rId29"/>
    <p:sldId id="566" r:id="rId30"/>
    <p:sldId id="567" r:id="rId31"/>
    <p:sldId id="559" r:id="rId32"/>
    <p:sldId id="410" r:id="rId33"/>
    <p:sldId id="395" r:id="rId34"/>
    <p:sldId id="396" r:id="rId35"/>
    <p:sldId id="397" r:id="rId36"/>
    <p:sldId id="398" r:id="rId37"/>
    <p:sldId id="399" r:id="rId38"/>
    <p:sldId id="400" r:id="rId39"/>
    <p:sldId id="401" r:id="rId40"/>
    <p:sldId id="402" r:id="rId41"/>
    <p:sldId id="403" r:id="rId42"/>
    <p:sldId id="404" r:id="rId43"/>
    <p:sldId id="405" r:id="rId44"/>
    <p:sldId id="406" r:id="rId45"/>
    <p:sldId id="407" r:id="rId46"/>
    <p:sldId id="411" r:id="rId47"/>
    <p:sldId id="413" r:id="rId48"/>
    <p:sldId id="414" r:id="rId49"/>
    <p:sldId id="415" r:id="rId50"/>
    <p:sldId id="416" r:id="rId51"/>
    <p:sldId id="425" r:id="rId52"/>
    <p:sldId id="417" r:id="rId53"/>
    <p:sldId id="418" r:id="rId54"/>
    <p:sldId id="419" r:id="rId55"/>
    <p:sldId id="426" r:id="rId56"/>
    <p:sldId id="420" r:id="rId57"/>
    <p:sldId id="427" r:id="rId58"/>
    <p:sldId id="421" r:id="rId59"/>
    <p:sldId id="573" r:id="rId60"/>
    <p:sldId id="260" r:id="rId61"/>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 David S." initials="PDS" lastIdx="1" clrIdx="0">
    <p:extLst>
      <p:ext uri="{19B8F6BF-5375-455C-9EA6-DF929625EA0E}">
        <p15:presenceInfo xmlns:p15="http://schemas.microsoft.com/office/powerpoint/2012/main" userId="S::05554@apps.everettsd.org::89b4e851-90dd-44f4-a02f-c1f7ca487c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AC21"/>
    <a:srgbClr val="113363"/>
    <a:srgbClr val="D9531E"/>
    <a:srgbClr val="FF00FF"/>
    <a:srgbClr val="F7AB1F"/>
    <a:srgbClr val="F57F03"/>
    <a:srgbClr val="FFEEAD"/>
    <a:srgbClr val="01447B"/>
    <a:srgbClr val="A6634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BF53C9-D1FF-48B3-9BDF-05A236CD55FF}" v="1257" dt="2024-08-21T01:59:39.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7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vid S." userId="89b4e851-90dd-44f4-a02f-c1f7ca487ce8" providerId="ADAL" clId="{CCBF53C9-D1FF-48B3-9BDF-05A236CD55FF}"/>
    <pc:docChg chg="undo redo custSel addSld delSld modSld sldOrd delMainMaster">
      <pc:chgData name="Peters, David S." userId="89b4e851-90dd-44f4-a02f-c1f7ca487ce8" providerId="ADAL" clId="{CCBF53C9-D1FF-48B3-9BDF-05A236CD55FF}" dt="2024-08-26T23:23:30.882" v="4103" actId="47"/>
      <pc:docMkLst>
        <pc:docMk/>
      </pc:docMkLst>
      <pc:sldChg chg="del">
        <pc:chgData name="Peters, David S." userId="89b4e851-90dd-44f4-a02f-c1f7ca487ce8" providerId="ADAL" clId="{CCBF53C9-D1FF-48B3-9BDF-05A236CD55FF}" dt="2024-08-20T23:43:43.276" v="1065" actId="47"/>
        <pc:sldMkLst>
          <pc:docMk/>
          <pc:sldMk cId="0" sldId="256"/>
        </pc:sldMkLst>
      </pc:sldChg>
      <pc:sldChg chg="del">
        <pc:chgData name="Peters, David S." userId="89b4e851-90dd-44f4-a02f-c1f7ca487ce8" providerId="ADAL" clId="{CCBF53C9-D1FF-48B3-9BDF-05A236CD55FF}" dt="2024-08-20T23:43:43.276" v="1065" actId="47"/>
        <pc:sldMkLst>
          <pc:docMk/>
          <pc:sldMk cId="0" sldId="257"/>
        </pc:sldMkLst>
      </pc:sldChg>
      <pc:sldChg chg="del">
        <pc:chgData name="Peters, David S." userId="89b4e851-90dd-44f4-a02f-c1f7ca487ce8" providerId="ADAL" clId="{CCBF53C9-D1FF-48B3-9BDF-05A236CD55FF}" dt="2024-08-20T23:43:43.276" v="1065" actId="47"/>
        <pc:sldMkLst>
          <pc:docMk/>
          <pc:sldMk cId="0" sldId="258"/>
        </pc:sldMkLst>
      </pc:sldChg>
      <pc:sldChg chg="del">
        <pc:chgData name="Peters, David S." userId="89b4e851-90dd-44f4-a02f-c1f7ca487ce8" providerId="ADAL" clId="{CCBF53C9-D1FF-48B3-9BDF-05A236CD55FF}" dt="2024-08-20T23:43:43.276" v="1065" actId="47"/>
        <pc:sldMkLst>
          <pc:docMk/>
          <pc:sldMk cId="0" sldId="259"/>
        </pc:sldMkLst>
      </pc:sldChg>
      <pc:sldChg chg="del">
        <pc:chgData name="Peters, David S." userId="89b4e851-90dd-44f4-a02f-c1f7ca487ce8" providerId="ADAL" clId="{CCBF53C9-D1FF-48B3-9BDF-05A236CD55FF}" dt="2024-08-20T23:43:43.276" v="1065" actId="47"/>
        <pc:sldMkLst>
          <pc:docMk/>
          <pc:sldMk cId="766195464" sldId="260"/>
        </pc:sldMkLst>
      </pc:sldChg>
      <pc:sldChg chg="del">
        <pc:chgData name="Peters, David S." userId="89b4e851-90dd-44f4-a02f-c1f7ca487ce8" providerId="ADAL" clId="{CCBF53C9-D1FF-48B3-9BDF-05A236CD55FF}" dt="2024-08-20T23:43:43.276" v="1065" actId="47"/>
        <pc:sldMkLst>
          <pc:docMk/>
          <pc:sldMk cId="0" sldId="261"/>
        </pc:sldMkLst>
      </pc:sldChg>
      <pc:sldChg chg="del">
        <pc:chgData name="Peters, David S." userId="89b4e851-90dd-44f4-a02f-c1f7ca487ce8" providerId="ADAL" clId="{CCBF53C9-D1FF-48B3-9BDF-05A236CD55FF}" dt="2024-08-20T23:43:43.276" v="1065" actId="47"/>
        <pc:sldMkLst>
          <pc:docMk/>
          <pc:sldMk cId="0" sldId="262"/>
        </pc:sldMkLst>
      </pc:sldChg>
      <pc:sldChg chg="del">
        <pc:chgData name="Peters, David S." userId="89b4e851-90dd-44f4-a02f-c1f7ca487ce8" providerId="ADAL" clId="{CCBF53C9-D1FF-48B3-9BDF-05A236CD55FF}" dt="2024-08-20T23:43:43.276" v="1065" actId="47"/>
        <pc:sldMkLst>
          <pc:docMk/>
          <pc:sldMk cId="0" sldId="263"/>
        </pc:sldMkLst>
      </pc:sldChg>
      <pc:sldChg chg="del">
        <pc:chgData name="Peters, David S." userId="89b4e851-90dd-44f4-a02f-c1f7ca487ce8" providerId="ADAL" clId="{CCBF53C9-D1FF-48B3-9BDF-05A236CD55FF}" dt="2024-08-20T23:43:43.276" v="1065" actId="47"/>
        <pc:sldMkLst>
          <pc:docMk/>
          <pc:sldMk cId="0" sldId="264"/>
        </pc:sldMkLst>
      </pc:sldChg>
      <pc:sldChg chg="del">
        <pc:chgData name="Peters, David S." userId="89b4e851-90dd-44f4-a02f-c1f7ca487ce8" providerId="ADAL" clId="{CCBF53C9-D1FF-48B3-9BDF-05A236CD55FF}" dt="2024-08-20T23:43:43.276" v="1065" actId="47"/>
        <pc:sldMkLst>
          <pc:docMk/>
          <pc:sldMk cId="0" sldId="265"/>
        </pc:sldMkLst>
      </pc:sldChg>
      <pc:sldChg chg="del">
        <pc:chgData name="Peters, David S." userId="89b4e851-90dd-44f4-a02f-c1f7ca487ce8" providerId="ADAL" clId="{CCBF53C9-D1FF-48B3-9BDF-05A236CD55FF}" dt="2024-08-20T23:43:43.276" v="1065" actId="47"/>
        <pc:sldMkLst>
          <pc:docMk/>
          <pc:sldMk cId="0" sldId="266"/>
        </pc:sldMkLst>
      </pc:sldChg>
      <pc:sldChg chg="del">
        <pc:chgData name="Peters, David S." userId="89b4e851-90dd-44f4-a02f-c1f7ca487ce8" providerId="ADAL" clId="{CCBF53C9-D1FF-48B3-9BDF-05A236CD55FF}" dt="2024-08-20T23:43:43.276" v="1065" actId="47"/>
        <pc:sldMkLst>
          <pc:docMk/>
          <pc:sldMk cId="0" sldId="267"/>
        </pc:sldMkLst>
      </pc:sldChg>
      <pc:sldChg chg="del">
        <pc:chgData name="Peters, David S." userId="89b4e851-90dd-44f4-a02f-c1f7ca487ce8" providerId="ADAL" clId="{CCBF53C9-D1FF-48B3-9BDF-05A236CD55FF}" dt="2024-08-20T23:43:43.276" v="1065" actId="47"/>
        <pc:sldMkLst>
          <pc:docMk/>
          <pc:sldMk cId="0" sldId="268"/>
        </pc:sldMkLst>
      </pc:sldChg>
      <pc:sldChg chg="delSp del mod ord">
        <pc:chgData name="Peters, David S." userId="89b4e851-90dd-44f4-a02f-c1f7ca487ce8" providerId="ADAL" clId="{CCBF53C9-D1FF-48B3-9BDF-05A236CD55FF}" dt="2024-08-20T23:56:15.449" v="1198" actId="47"/>
        <pc:sldMkLst>
          <pc:docMk/>
          <pc:sldMk cId="74189111" sldId="271"/>
        </pc:sldMkLst>
        <pc:picChg chg="del">
          <ac:chgData name="Peters, David S." userId="89b4e851-90dd-44f4-a02f-c1f7ca487ce8" providerId="ADAL" clId="{CCBF53C9-D1FF-48B3-9BDF-05A236CD55FF}" dt="2024-08-20T23:53:46.592" v="1157" actId="478"/>
          <ac:picMkLst>
            <pc:docMk/>
            <pc:sldMk cId="74189111" sldId="271"/>
            <ac:picMk id="3" creationId="{EAA18DC1-6A5D-C7DE-C3D2-B58B58DE9D34}"/>
          </ac:picMkLst>
        </pc:picChg>
      </pc:sldChg>
      <pc:sldChg chg="addSp delSp modSp mod ord delAnim modAnim">
        <pc:chgData name="Peters, David S." userId="89b4e851-90dd-44f4-a02f-c1f7ca487ce8" providerId="ADAL" clId="{CCBF53C9-D1FF-48B3-9BDF-05A236CD55FF}" dt="2024-08-21T01:44:28.018" v="3980"/>
        <pc:sldMkLst>
          <pc:docMk/>
          <pc:sldMk cId="3227832248" sldId="275"/>
        </pc:sldMkLst>
        <pc:spChg chg="add del mod">
          <ac:chgData name="Peters, David S." userId="89b4e851-90dd-44f4-a02f-c1f7ca487ce8" providerId="ADAL" clId="{CCBF53C9-D1FF-48B3-9BDF-05A236CD55FF}" dt="2024-08-20T21:51:58.288" v="122" actId="20577"/>
          <ac:spMkLst>
            <pc:docMk/>
            <pc:sldMk cId="3227832248" sldId="275"/>
            <ac:spMk id="4" creationId="{5BCB30D1-2E41-F259-93EC-592659F09561}"/>
          </ac:spMkLst>
        </pc:spChg>
        <pc:spChg chg="add mod">
          <ac:chgData name="Peters, David S." userId="89b4e851-90dd-44f4-a02f-c1f7ca487ce8" providerId="ADAL" clId="{CCBF53C9-D1FF-48B3-9BDF-05A236CD55FF}" dt="2024-08-20T22:03:20.433" v="214" actId="14100"/>
          <ac:spMkLst>
            <pc:docMk/>
            <pc:sldMk cId="3227832248" sldId="275"/>
            <ac:spMk id="11" creationId="{BE14DEAD-7B9D-DB68-CBBB-BBEF5136694C}"/>
          </ac:spMkLst>
        </pc:spChg>
        <pc:spChg chg="add mod">
          <ac:chgData name="Peters, David S." userId="89b4e851-90dd-44f4-a02f-c1f7ca487ce8" providerId="ADAL" clId="{CCBF53C9-D1FF-48B3-9BDF-05A236CD55FF}" dt="2024-08-20T21:52:03.579" v="123" actId="1076"/>
          <ac:spMkLst>
            <pc:docMk/>
            <pc:sldMk cId="3227832248" sldId="275"/>
            <ac:spMk id="12" creationId="{1A7B0F1D-7EF1-EE9C-BF30-FA4F3C0D85C7}"/>
          </ac:spMkLst>
        </pc:spChg>
        <pc:spChg chg="add mod">
          <ac:chgData name="Peters, David S." userId="89b4e851-90dd-44f4-a02f-c1f7ca487ce8" providerId="ADAL" clId="{CCBF53C9-D1FF-48B3-9BDF-05A236CD55FF}" dt="2024-08-20T21:56:24.033" v="148" actId="1076"/>
          <ac:spMkLst>
            <pc:docMk/>
            <pc:sldMk cId="3227832248" sldId="275"/>
            <ac:spMk id="18" creationId="{2195F41F-AB71-16B3-B741-27BEAECD1EC4}"/>
          </ac:spMkLst>
        </pc:spChg>
        <pc:spChg chg="add mod">
          <ac:chgData name="Peters, David S." userId="89b4e851-90dd-44f4-a02f-c1f7ca487ce8" providerId="ADAL" clId="{CCBF53C9-D1FF-48B3-9BDF-05A236CD55FF}" dt="2024-08-20T22:02:41.772" v="211" actId="14100"/>
          <ac:spMkLst>
            <pc:docMk/>
            <pc:sldMk cId="3227832248" sldId="275"/>
            <ac:spMk id="19" creationId="{C726F2E7-F324-12EC-3A14-53E221EC56E8}"/>
          </ac:spMkLst>
        </pc:spChg>
        <pc:spChg chg="add mod">
          <ac:chgData name="Peters, David S." userId="89b4e851-90dd-44f4-a02f-c1f7ca487ce8" providerId="ADAL" clId="{CCBF53C9-D1FF-48B3-9BDF-05A236CD55FF}" dt="2024-08-20T22:03:38.438" v="216" actId="14100"/>
          <ac:spMkLst>
            <pc:docMk/>
            <pc:sldMk cId="3227832248" sldId="275"/>
            <ac:spMk id="20" creationId="{223F5954-3856-8DD8-73FE-C24D80983029}"/>
          </ac:spMkLst>
        </pc:spChg>
        <pc:spChg chg="add mod">
          <ac:chgData name="Peters, David S." userId="89b4e851-90dd-44f4-a02f-c1f7ca487ce8" providerId="ADAL" clId="{CCBF53C9-D1FF-48B3-9BDF-05A236CD55FF}" dt="2024-08-20T21:58:13.999" v="171" actId="14100"/>
          <ac:spMkLst>
            <pc:docMk/>
            <pc:sldMk cId="3227832248" sldId="275"/>
            <ac:spMk id="21" creationId="{18A6EDE6-A2E8-896D-00C4-D0822108FD52}"/>
          </ac:spMkLst>
        </pc:spChg>
        <pc:spChg chg="add mod">
          <ac:chgData name="Peters, David S." userId="89b4e851-90dd-44f4-a02f-c1f7ca487ce8" providerId="ADAL" clId="{CCBF53C9-D1FF-48B3-9BDF-05A236CD55FF}" dt="2024-08-20T21:58:00.574" v="167" actId="1076"/>
          <ac:spMkLst>
            <pc:docMk/>
            <pc:sldMk cId="3227832248" sldId="275"/>
            <ac:spMk id="22" creationId="{CD8F6646-2FB3-7BFD-30C6-B0197E5B3793}"/>
          </ac:spMkLst>
        </pc:spChg>
        <pc:spChg chg="add mod">
          <ac:chgData name="Peters, David S." userId="89b4e851-90dd-44f4-a02f-c1f7ca487ce8" providerId="ADAL" clId="{CCBF53C9-D1FF-48B3-9BDF-05A236CD55FF}" dt="2024-08-20T22:00:58.537" v="196" actId="14100"/>
          <ac:spMkLst>
            <pc:docMk/>
            <pc:sldMk cId="3227832248" sldId="275"/>
            <ac:spMk id="23" creationId="{E18E9AA9-D463-655B-AC70-CD4BCACE00E2}"/>
          </ac:spMkLst>
        </pc:spChg>
        <pc:spChg chg="add mod">
          <ac:chgData name="Peters, David S." userId="89b4e851-90dd-44f4-a02f-c1f7ca487ce8" providerId="ADAL" clId="{CCBF53C9-D1FF-48B3-9BDF-05A236CD55FF}" dt="2024-08-20T22:01:03.252" v="198" actId="14100"/>
          <ac:spMkLst>
            <pc:docMk/>
            <pc:sldMk cId="3227832248" sldId="275"/>
            <ac:spMk id="24" creationId="{FB939702-8419-2CD9-EC8B-2CB5C582396D}"/>
          </ac:spMkLst>
        </pc:spChg>
        <pc:grpChg chg="del">
          <ac:chgData name="Peters, David S." userId="89b4e851-90dd-44f4-a02f-c1f7ca487ce8" providerId="ADAL" clId="{CCBF53C9-D1FF-48B3-9BDF-05A236CD55FF}" dt="2024-08-20T21:34:32.805" v="7" actId="478"/>
          <ac:grpSpMkLst>
            <pc:docMk/>
            <pc:sldMk cId="3227832248" sldId="275"/>
            <ac:grpSpMk id="2" creationId="{B65704BA-9EA7-E40A-5F1F-0474038CF5CA}"/>
          </ac:grpSpMkLst>
        </pc:grpChg>
        <pc:grpChg chg="add mod">
          <ac:chgData name="Peters, David S." userId="89b4e851-90dd-44f4-a02f-c1f7ca487ce8" providerId="ADAL" clId="{CCBF53C9-D1FF-48B3-9BDF-05A236CD55FF}" dt="2024-08-20T21:52:10.010" v="124" actId="1076"/>
          <ac:grpSpMkLst>
            <pc:docMk/>
            <pc:sldMk cId="3227832248" sldId="275"/>
            <ac:grpSpMk id="13" creationId="{FE1F7D6F-734B-0718-CB93-5DFCFFEE1BEE}"/>
          </ac:grpSpMkLst>
        </pc:grpChg>
        <pc:picChg chg="del">
          <ac:chgData name="Peters, David S." userId="89b4e851-90dd-44f4-a02f-c1f7ca487ce8" providerId="ADAL" clId="{CCBF53C9-D1FF-48B3-9BDF-05A236CD55FF}" dt="2024-08-20T21:34:33.390" v="8" actId="478"/>
          <ac:picMkLst>
            <pc:docMk/>
            <pc:sldMk cId="3227832248" sldId="275"/>
            <ac:picMk id="7" creationId="{F81760BB-9E3F-F0B7-4FAF-D9DB81A70138}"/>
          </ac:picMkLst>
        </pc:picChg>
        <pc:picChg chg="mod">
          <ac:chgData name="Peters, David S." userId="89b4e851-90dd-44f4-a02f-c1f7ca487ce8" providerId="ADAL" clId="{CCBF53C9-D1FF-48B3-9BDF-05A236CD55FF}" dt="2024-08-20T21:51:19.847" v="108"/>
          <ac:picMkLst>
            <pc:docMk/>
            <pc:sldMk cId="3227832248" sldId="275"/>
            <ac:picMk id="14" creationId="{1289B8FE-1E6C-F790-EBDA-FB4875B4F97C}"/>
          </ac:picMkLst>
        </pc:picChg>
        <pc:picChg chg="mod">
          <ac:chgData name="Peters, David S." userId="89b4e851-90dd-44f4-a02f-c1f7ca487ce8" providerId="ADAL" clId="{CCBF53C9-D1FF-48B3-9BDF-05A236CD55FF}" dt="2024-08-20T21:51:19.847" v="108"/>
          <ac:picMkLst>
            <pc:docMk/>
            <pc:sldMk cId="3227832248" sldId="275"/>
            <ac:picMk id="15" creationId="{F0BE01D3-F8A2-1F53-14BF-6787A5B6871C}"/>
          </ac:picMkLst>
        </pc:picChg>
        <pc:picChg chg="mod">
          <ac:chgData name="Peters, David S." userId="89b4e851-90dd-44f4-a02f-c1f7ca487ce8" providerId="ADAL" clId="{CCBF53C9-D1FF-48B3-9BDF-05A236CD55FF}" dt="2024-08-20T21:51:19.847" v="108"/>
          <ac:picMkLst>
            <pc:docMk/>
            <pc:sldMk cId="3227832248" sldId="275"/>
            <ac:picMk id="16" creationId="{E6979B66-20CA-BFCB-D85E-AB8B1133C7A5}"/>
          </ac:picMkLst>
        </pc:picChg>
        <pc:picChg chg="mod">
          <ac:chgData name="Peters, David S." userId="89b4e851-90dd-44f4-a02f-c1f7ca487ce8" providerId="ADAL" clId="{CCBF53C9-D1FF-48B3-9BDF-05A236CD55FF}" dt="2024-08-20T21:51:19.847" v="108"/>
          <ac:picMkLst>
            <pc:docMk/>
            <pc:sldMk cId="3227832248" sldId="275"/>
            <ac:picMk id="17" creationId="{872424EC-EE5E-A815-9EAB-ABBDE59DF26E}"/>
          </ac:picMkLst>
        </pc:picChg>
      </pc:sldChg>
      <pc:sldChg chg="addSp delSp modSp mod ord modAnim">
        <pc:chgData name="Peters, David S." userId="89b4e851-90dd-44f4-a02f-c1f7ca487ce8" providerId="ADAL" clId="{CCBF53C9-D1FF-48B3-9BDF-05A236CD55FF}" dt="2024-08-20T22:39:21.864" v="283"/>
        <pc:sldMkLst>
          <pc:docMk/>
          <pc:sldMk cId="611984247" sldId="276"/>
        </pc:sldMkLst>
        <pc:spChg chg="mod">
          <ac:chgData name="Peters, David S." userId="89b4e851-90dd-44f4-a02f-c1f7ca487ce8" providerId="ADAL" clId="{CCBF53C9-D1FF-48B3-9BDF-05A236CD55FF}" dt="2024-08-20T21:51:40.789" v="109" actId="207"/>
          <ac:spMkLst>
            <pc:docMk/>
            <pc:sldMk cId="611984247" sldId="276"/>
            <ac:spMk id="4" creationId="{5BCB30D1-2E41-F259-93EC-592659F09561}"/>
          </ac:spMkLst>
        </pc:spChg>
        <pc:picChg chg="add mod">
          <ac:chgData name="Peters, David S." userId="89b4e851-90dd-44f4-a02f-c1f7ca487ce8" providerId="ADAL" clId="{CCBF53C9-D1FF-48B3-9BDF-05A236CD55FF}" dt="2024-08-20T22:35:51.450" v="250" actId="14100"/>
          <ac:picMkLst>
            <pc:docMk/>
            <pc:sldMk cId="611984247" sldId="276"/>
            <ac:picMk id="5" creationId="{A73C8F2B-F2E6-EDFF-4B5C-E4DAEF52CDFC}"/>
          </ac:picMkLst>
        </pc:picChg>
        <pc:picChg chg="add mod">
          <ac:chgData name="Peters, David S." userId="89b4e851-90dd-44f4-a02f-c1f7ca487ce8" providerId="ADAL" clId="{CCBF53C9-D1FF-48B3-9BDF-05A236CD55FF}" dt="2024-08-20T22:06:22.225" v="229" actId="14100"/>
          <ac:picMkLst>
            <pc:docMk/>
            <pc:sldMk cId="611984247" sldId="276"/>
            <ac:picMk id="6" creationId="{7DBA2077-E3C9-14D3-98C4-6929A7505293}"/>
          </ac:picMkLst>
        </pc:picChg>
        <pc:picChg chg="add mod">
          <ac:chgData name="Peters, David S." userId="89b4e851-90dd-44f4-a02f-c1f7ca487ce8" providerId="ADAL" clId="{CCBF53C9-D1FF-48B3-9BDF-05A236CD55FF}" dt="2024-08-20T22:06:11.271" v="226" actId="14100"/>
          <ac:picMkLst>
            <pc:docMk/>
            <pc:sldMk cId="611984247" sldId="276"/>
            <ac:picMk id="7" creationId="{4BD928C8-1050-7786-E45B-9BE2337884A1}"/>
          </ac:picMkLst>
        </pc:picChg>
        <pc:picChg chg="add mod">
          <ac:chgData name="Peters, David S." userId="89b4e851-90dd-44f4-a02f-c1f7ca487ce8" providerId="ADAL" clId="{CCBF53C9-D1FF-48B3-9BDF-05A236CD55FF}" dt="2024-08-20T22:06:44.241" v="234" actId="14100"/>
          <ac:picMkLst>
            <pc:docMk/>
            <pc:sldMk cId="611984247" sldId="276"/>
            <ac:picMk id="8" creationId="{E820BFC2-E7A1-F948-93A7-EC8D0E2ACE0C}"/>
          </ac:picMkLst>
        </pc:picChg>
        <pc:picChg chg="add del mod">
          <ac:chgData name="Peters, David S." userId="89b4e851-90dd-44f4-a02f-c1f7ca487ce8" providerId="ADAL" clId="{CCBF53C9-D1FF-48B3-9BDF-05A236CD55FF}" dt="2024-08-20T22:06:50.867" v="236" actId="478"/>
          <ac:picMkLst>
            <pc:docMk/>
            <pc:sldMk cId="611984247" sldId="276"/>
            <ac:picMk id="9" creationId="{A4CD4A41-F332-C46B-2768-26F76BC981E1}"/>
          </ac:picMkLst>
        </pc:picChg>
        <pc:picChg chg="add mod">
          <ac:chgData name="Peters, David S." userId="89b4e851-90dd-44f4-a02f-c1f7ca487ce8" providerId="ADAL" clId="{CCBF53C9-D1FF-48B3-9BDF-05A236CD55FF}" dt="2024-08-20T22:07:09.656" v="239" actId="14100"/>
          <ac:picMkLst>
            <pc:docMk/>
            <pc:sldMk cId="611984247" sldId="276"/>
            <ac:picMk id="10" creationId="{A7C1CCF9-5F4C-C7A6-FC43-13B0A961CAAE}"/>
          </ac:picMkLst>
        </pc:picChg>
      </pc:sldChg>
      <pc:sldChg chg="del ord">
        <pc:chgData name="Peters, David S." userId="89b4e851-90dd-44f4-a02f-c1f7ca487ce8" providerId="ADAL" clId="{CCBF53C9-D1FF-48B3-9BDF-05A236CD55FF}" dt="2024-08-21T00:36:06.932" v="2207" actId="47"/>
        <pc:sldMkLst>
          <pc:docMk/>
          <pc:sldMk cId="2299133019" sldId="293"/>
        </pc:sldMkLst>
      </pc:sldChg>
      <pc:sldChg chg="del">
        <pc:chgData name="Peters, David S." userId="89b4e851-90dd-44f4-a02f-c1f7ca487ce8" providerId="ADAL" clId="{CCBF53C9-D1FF-48B3-9BDF-05A236CD55FF}" dt="2024-08-20T22:40:58.646" v="286" actId="47"/>
        <pc:sldMkLst>
          <pc:docMk/>
          <pc:sldMk cId="3160685433" sldId="311"/>
        </pc:sldMkLst>
      </pc:sldChg>
      <pc:sldChg chg="addSp delSp modSp mod">
        <pc:chgData name="Peters, David S." userId="89b4e851-90dd-44f4-a02f-c1f7ca487ce8" providerId="ADAL" clId="{CCBF53C9-D1FF-48B3-9BDF-05A236CD55FF}" dt="2024-08-20T21:47:59.142" v="82" actId="478"/>
        <pc:sldMkLst>
          <pc:docMk/>
          <pc:sldMk cId="4282528864" sldId="337"/>
        </pc:sldMkLst>
        <pc:spChg chg="mod">
          <ac:chgData name="Peters, David S." userId="89b4e851-90dd-44f4-a02f-c1f7ca487ce8" providerId="ADAL" clId="{CCBF53C9-D1FF-48B3-9BDF-05A236CD55FF}" dt="2024-08-20T21:35:37.329" v="22" actId="20577"/>
          <ac:spMkLst>
            <pc:docMk/>
            <pc:sldMk cId="4282528864" sldId="337"/>
            <ac:spMk id="10" creationId="{00D0E196-3A00-2122-974A-C9F0982DC9B4}"/>
          </ac:spMkLst>
        </pc:spChg>
        <pc:picChg chg="add mod ord">
          <ac:chgData name="Peters, David S." userId="89b4e851-90dd-44f4-a02f-c1f7ca487ce8" providerId="ADAL" clId="{CCBF53C9-D1FF-48B3-9BDF-05A236CD55FF}" dt="2024-08-20T21:47:57.763" v="81" actId="167"/>
          <ac:picMkLst>
            <pc:docMk/>
            <pc:sldMk cId="4282528864" sldId="337"/>
            <ac:picMk id="3" creationId="{2F3A5F93-79A6-B2FE-5716-3FF3CC19B98E}"/>
          </ac:picMkLst>
        </pc:picChg>
        <pc:picChg chg="del mod">
          <ac:chgData name="Peters, David S." userId="89b4e851-90dd-44f4-a02f-c1f7ca487ce8" providerId="ADAL" clId="{CCBF53C9-D1FF-48B3-9BDF-05A236CD55FF}" dt="2024-08-20T21:47:59.142" v="82" actId="478"/>
          <ac:picMkLst>
            <pc:docMk/>
            <pc:sldMk cId="4282528864" sldId="337"/>
            <ac:picMk id="4" creationId="{28C3C6E3-8E64-8DCC-2C60-0B66BAFE9971}"/>
          </ac:picMkLst>
        </pc:picChg>
      </pc:sldChg>
      <pc:sldChg chg="modSp mod">
        <pc:chgData name="Peters, David S." userId="89b4e851-90dd-44f4-a02f-c1f7ca487ce8" providerId="ADAL" clId="{CCBF53C9-D1FF-48B3-9BDF-05A236CD55FF}" dt="2024-08-20T21:48:30.782" v="86" actId="1076"/>
        <pc:sldMkLst>
          <pc:docMk/>
          <pc:sldMk cId="1761016035" sldId="338"/>
        </pc:sldMkLst>
        <pc:spChg chg="mod">
          <ac:chgData name="Peters, David S." userId="89b4e851-90dd-44f4-a02f-c1f7ca487ce8" providerId="ADAL" clId="{CCBF53C9-D1FF-48B3-9BDF-05A236CD55FF}" dt="2024-08-20T21:45:58.988" v="48" actId="20577"/>
          <ac:spMkLst>
            <pc:docMk/>
            <pc:sldMk cId="1761016035" sldId="338"/>
            <ac:spMk id="10" creationId="{00D0E196-3A00-2122-974A-C9F0982DC9B4}"/>
          </ac:spMkLst>
        </pc:spChg>
        <pc:picChg chg="mod modCrop">
          <ac:chgData name="Peters, David S." userId="89b4e851-90dd-44f4-a02f-c1f7ca487ce8" providerId="ADAL" clId="{CCBF53C9-D1FF-48B3-9BDF-05A236CD55FF}" dt="2024-08-20T21:48:30.782" v="86" actId="1076"/>
          <ac:picMkLst>
            <pc:docMk/>
            <pc:sldMk cId="1761016035" sldId="338"/>
            <ac:picMk id="6" creationId="{56BB8D26-D034-BB50-D37F-83972A707E6A}"/>
          </ac:picMkLst>
        </pc:picChg>
      </pc:sldChg>
      <pc:sldChg chg="add del">
        <pc:chgData name="Peters, David S." userId="89b4e851-90dd-44f4-a02f-c1f7ca487ce8" providerId="ADAL" clId="{CCBF53C9-D1FF-48B3-9BDF-05A236CD55FF}" dt="2024-08-20T23:48:40.456" v="1097" actId="47"/>
        <pc:sldMkLst>
          <pc:docMk/>
          <pc:sldMk cId="560164416" sldId="342"/>
        </pc:sldMkLst>
      </pc:sldChg>
      <pc:sldChg chg="del">
        <pc:chgData name="Peters, David S." userId="89b4e851-90dd-44f4-a02f-c1f7ca487ce8" providerId="ADAL" clId="{CCBF53C9-D1FF-48B3-9BDF-05A236CD55FF}" dt="2024-08-20T23:48:40.456" v="1097" actId="47"/>
        <pc:sldMkLst>
          <pc:docMk/>
          <pc:sldMk cId="3498255824" sldId="356"/>
        </pc:sldMkLst>
      </pc:sldChg>
      <pc:sldChg chg="del">
        <pc:chgData name="Peters, David S." userId="89b4e851-90dd-44f4-a02f-c1f7ca487ce8" providerId="ADAL" clId="{CCBF53C9-D1FF-48B3-9BDF-05A236CD55FF}" dt="2024-08-21T00:52:33.021" v="2703" actId="47"/>
        <pc:sldMkLst>
          <pc:docMk/>
          <pc:sldMk cId="4280936212" sldId="359"/>
        </pc:sldMkLst>
      </pc:sldChg>
      <pc:sldChg chg="del ord">
        <pc:chgData name="Peters, David S." userId="89b4e851-90dd-44f4-a02f-c1f7ca487ce8" providerId="ADAL" clId="{CCBF53C9-D1FF-48B3-9BDF-05A236CD55FF}" dt="2024-08-20T23:13:49.078" v="526" actId="47"/>
        <pc:sldMkLst>
          <pc:docMk/>
          <pc:sldMk cId="1864963984" sldId="365"/>
        </pc:sldMkLst>
      </pc:sldChg>
      <pc:sldChg chg="del ord">
        <pc:chgData name="Peters, David S." userId="89b4e851-90dd-44f4-a02f-c1f7ca487ce8" providerId="ADAL" clId="{CCBF53C9-D1FF-48B3-9BDF-05A236CD55FF}" dt="2024-08-20T23:06:25.628" v="409" actId="47"/>
        <pc:sldMkLst>
          <pc:docMk/>
          <pc:sldMk cId="4175547957" sldId="366"/>
        </pc:sldMkLst>
      </pc:sldChg>
      <pc:sldChg chg="del ord">
        <pc:chgData name="Peters, David S." userId="89b4e851-90dd-44f4-a02f-c1f7ca487ce8" providerId="ADAL" clId="{CCBF53C9-D1FF-48B3-9BDF-05A236CD55FF}" dt="2024-08-20T23:24:01.342" v="752" actId="47"/>
        <pc:sldMkLst>
          <pc:docMk/>
          <pc:sldMk cId="93877914" sldId="368"/>
        </pc:sldMkLst>
      </pc:sldChg>
      <pc:sldChg chg="del ord">
        <pc:chgData name="Peters, David S." userId="89b4e851-90dd-44f4-a02f-c1f7ca487ce8" providerId="ADAL" clId="{CCBF53C9-D1FF-48B3-9BDF-05A236CD55FF}" dt="2024-08-20T23:52:38.077" v="1154" actId="47"/>
        <pc:sldMkLst>
          <pc:docMk/>
          <pc:sldMk cId="1983928262" sldId="369"/>
        </pc:sldMkLst>
      </pc:sldChg>
      <pc:sldChg chg="del">
        <pc:chgData name="Peters, David S." userId="89b4e851-90dd-44f4-a02f-c1f7ca487ce8" providerId="ADAL" clId="{CCBF53C9-D1FF-48B3-9BDF-05A236CD55FF}" dt="2024-08-21T00:01:21.354" v="1379" actId="47"/>
        <pc:sldMkLst>
          <pc:docMk/>
          <pc:sldMk cId="2967563402" sldId="370"/>
        </pc:sldMkLst>
      </pc:sldChg>
      <pc:sldChg chg="del">
        <pc:chgData name="Peters, David S." userId="89b4e851-90dd-44f4-a02f-c1f7ca487ce8" providerId="ADAL" clId="{CCBF53C9-D1FF-48B3-9BDF-05A236CD55FF}" dt="2024-08-21T00:18:11.247" v="1427" actId="47"/>
        <pc:sldMkLst>
          <pc:docMk/>
          <pc:sldMk cId="1168196939" sldId="371"/>
        </pc:sldMkLst>
      </pc:sldChg>
      <pc:sldChg chg="del">
        <pc:chgData name="Peters, David S." userId="89b4e851-90dd-44f4-a02f-c1f7ca487ce8" providerId="ADAL" clId="{CCBF53C9-D1FF-48B3-9BDF-05A236CD55FF}" dt="2024-08-20T23:44:10.289" v="1066" actId="47"/>
        <pc:sldMkLst>
          <pc:docMk/>
          <pc:sldMk cId="222477743" sldId="375"/>
        </pc:sldMkLst>
      </pc:sldChg>
      <pc:sldChg chg="del">
        <pc:chgData name="Peters, David S." userId="89b4e851-90dd-44f4-a02f-c1f7ca487ce8" providerId="ADAL" clId="{CCBF53C9-D1FF-48B3-9BDF-05A236CD55FF}" dt="2024-08-21T00:19:24.470" v="1476" actId="47"/>
        <pc:sldMkLst>
          <pc:docMk/>
          <pc:sldMk cId="3546188936" sldId="376"/>
        </pc:sldMkLst>
      </pc:sldChg>
      <pc:sldChg chg="del ord">
        <pc:chgData name="Peters, David S." userId="89b4e851-90dd-44f4-a02f-c1f7ca487ce8" providerId="ADAL" clId="{CCBF53C9-D1FF-48B3-9BDF-05A236CD55FF}" dt="2024-08-20T23:05:00.618" v="340" actId="47"/>
        <pc:sldMkLst>
          <pc:docMk/>
          <pc:sldMk cId="3953019611" sldId="376"/>
        </pc:sldMkLst>
      </pc:sldChg>
      <pc:sldChg chg="del ord">
        <pc:chgData name="Peters, David S." userId="89b4e851-90dd-44f4-a02f-c1f7ca487ce8" providerId="ADAL" clId="{CCBF53C9-D1FF-48B3-9BDF-05A236CD55FF}" dt="2024-08-20T23:23:12.237" v="742" actId="47"/>
        <pc:sldMkLst>
          <pc:docMk/>
          <pc:sldMk cId="1508474035" sldId="378"/>
        </pc:sldMkLst>
      </pc:sldChg>
      <pc:sldChg chg="del">
        <pc:chgData name="Peters, David S." userId="89b4e851-90dd-44f4-a02f-c1f7ca487ce8" providerId="ADAL" clId="{CCBF53C9-D1FF-48B3-9BDF-05A236CD55FF}" dt="2024-08-21T00:18:09.995" v="1426" actId="47"/>
        <pc:sldMkLst>
          <pc:docMk/>
          <pc:sldMk cId="2373595242" sldId="378"/>
        </pc:sldMkLst>
      </pc:sldChg>
      <pc:sldChg chg="del">
        <pc:chgData name="Peters, David S." userId="89b4e851-90dd-44f4-a02f-c1f7ca487ce8" providerId="ADAL" clId="{CCBF53C9-D1FF-48B3-9BDF-05A236CD55FF}" dt="2024-08-21T00:19:12.496" v="1475" actId="47"/>
        <pc:sldMkLst>
          <pc:docMk/>
          <pc:sldMk cId="1547634718" sldId="379"/>
        </pc:sldMkLst>
      </pc:sldChg>
      <pc:sldChg chg="del">
        <pc:chgData name="Peters, David S." userId="89b4e851-90dd-44f4-a02f-c1f7ca487ce8" providerId="ADAL" clId="{CCBF53C9-D1FF-48B3-9BDF-05A236CD55FF}" dt="2024-08-21T00:33:53.747" v="2185" actId="47"/>
        <pc:sldMkLst>
          <pc:docMk/>
          <pc:sldMk cId="1965431837" sldId="380"/>
        </pc:sldMkLst>
      </pc:sldChg>
      <pc:sldChg chg="del">
        <pc:chgData name="Peters, David S." userId="89b4e851-90dd-44f4-a02f-c1f7ca487ce8" providerId="ADAL" clId="{CCBF53C9-D1FF-48B3-9BDF-05A236CD55FF}" dt="2024-08-21T00:18:51.715" v="1470" actId="47"/>
        <pc:sldMkLst>
          <pc:docMk/>
          <pc:sldMk cId="1031673972" sldId="381"/>
        </pc:sldMkLst>
      </pc:sldChg>
      <pc:sldChg chg="del ord">
        <pc:chgData name="Peters, David S." userId="89b4e851-90dd-44f4-a02f-c1f7ca487ce8" providerId="ADAL" clId="{CCBF53C9-D1FF-48B3-9BDF-05A236CD55FF}" dt="2024-08-20T23:15:45.893" v="603" actId="47"/>
        <pc:sldMkLst>
          <pc:docMk/>
          <pc:sldMk cId="3317761401" sldId="381"/>
        </pc:sldMkLst>
      </pc:sldChg>
      <pc:sldChg chg="del ord">
        <pc:chgData name="Peters, David S." userId="89b4e851-90dd-44f4-a02f-c1f7ca487ce8" providerId="ADAL" clId="{CCBF53C9-D1FF-48B3-9BDF-05A236CD55FF}" dt="2024-08-20T23:20:29.256" v="655" actId="47"/>
        <pc:sldMkLst>
          <pc:docMk/>
          <pc:sldMk cId="4253937745" sldId="383"/>
        </pc:sldMkLst>
      </pc:sldChg>
      <pc:sldChg chg="modSp del ord">
        <pc:chgData name="Peters, David S." userId="89b4e851-90dd-44f4-a02f-c1f7ca487ce8" providerId="ADAL" clId="{CCBF53C9-D1FF-48B3-9BDF-05A236CD55FF}" dt="2024-08-20T23:11:37.932" v="518" actId="47"/>
        <pc:sldMkLst>
          <pc:docMk/>
          <pc:sldMk cId="3661070269" sldId="385"/>
        </pc:sldMkLst>
        <pc:spChg chg="mod">
          <ac:chgData name="Peters, David S." userId="89b4e851-90dd-44f4-a02f-c1f7ca487ce8" providerId="ADAL" clId="{CCBF53C9-D1FF-48B3-9BDF-05A236CD55FF}" dt="2024-08-20T23:08:19.832" v="459" actId="20577"/>
          <ac:spMkLst>
            <pc:docMk/>
            <pc:sldMk cId="3661070269" sldId="385"/>
            <ac:spMk id="5" creationId="{136EE067-15BD-7D23-C39A-87E4834EEA19}"/>
          </ac:spMkLst>
        </pc:spChg>
        <pc:picChg chg="mod">
          <ac:chgData name="Peters, David S." userId="89b4e851-90dd-44f4-a02f-c1f7ca487ce8" providerId="ADAL" clId="{CCBF53C9-D1FF-48B3-9BDF-05A236CD55FF}" dt="2024-08-20T23:07:46.542" v="446" actId="1076"/>
          <ac:picMkLst>
            <pc:docMk/>
            <pc:sldMk cId="3661070269" sldId="385"/>
            <ac:picMk id="6" creationId="{E31C597D-84DA-DE68-F0E3-AB84456A96E4}"/>
          </ac:picMkLst>
        </pc:picChg>
      </pc:sldChg>
      <pc:sldChg chg="del ord">
        <pc:chgData name="Peters, David S." userId="89b4e851-90dd-44f4-a02f-c1f7ca487ce8" providerId="ADAL" clId="{CCBF53C9-D1FF-48B3-9BDF-05A236CD55FF}" dt="2024-08-20T23:32:23.769" v="980" actId="47"/>
        <pc:sldMkLst>
          <pc:docMk/>
          <pc:sldMk cId="170131221" sldId="386"/>
        </pc:sldMkLst>
      </pc:sldChg>
      <pc:sldChg chg="del ord">
        <pc:chgData name="Peters, David S." userId="89b4e851-90dd-44f4-a02f-c1f7ca487ce8" providerId="ADAL" clId="{CCBF53C9-D1FF-48B3-9BDF-05A236CD55FF}" dt="2024-08-20T23:34:43.932" v="1036" actId="47"/>
        <pc:sldMkLst>
          <pc:docMk/>
          <pc:sldMk cId="1044758557" sldId="387"/>
        </pc:sldMkLst>
      </pc:sldChg>
      <pc:sldChg chg="modSp del ord">
        <pc:chgData name="Peters, David S." userId="89b4e851-90dd-44f4-a02f-c1f7ca487ce8" providerId="ADAL" clId="{CCBF53C9-D1FF-48B3-9BDF-05A236CD55FF}" dt="2024-08-20T23:34:41.728" v="1035" actId="47"/>
        <pc:sldMkLst>
          <pc:docMk/>
          <pc:sldMk cId="1171916479" sldId="388"/>
        </pc:sldMkLst>
        <pc:picChg chg="mod">
          <ac:chgData name="Peters, David S." userId="89b4e851-90dd-44f4-a02f-c1f7ca487ce8" providerId="ADAL" clId="{CCBF53C9-D1FF-48B3-9BDF-05A236CD55FF}" dt="2024-08-20T23:32:30.326" v="981" actId="14100"/>
          <ac:picMkLst>
            <pc:docMk/>
            <pc:sldMk cId="1171916479" sldId="388"/>
            <ac:picMk id="6" creationId="{15DBD833-2EBA-A25C-BB88-AC3A3DA28393}"/>
          </ac:picMkLst>
        </pc:picChg>
      </pc:sldChg>
      <pc:sldChg chg="del ord">
        <pc:chgData name="Peters, David S." userId="89b4e851-90dd-44f4-a02f-c1f7ca487ce8" providerId="ADAL" clId="{CCBF53C9-D1FF-48B3-9BDF-05A236CD55FF}" dt="2024-08-20T23:23:08.317" v="741" actId="47"/>
        <pc:sldMkLst>
          <pc:docMk/>
          <pc:sldMk cId="3678298683" sldId="389"/>
        </pc:sldMkLst>
      </pc:sldChg>
      <pc:sldChg chg="del ord">
        <pc:chgData name="Peters, David S." userId="89b4e851-90dd-44f4-a02f-c1f7ca487ce8" providerId="ADAL" clId="{CCBF53C9-D1FF-48B3-9BDF-05A236CD55FF}" dt="2024-08-20T23:32:11.138" v="979" actId="47"/>
        <pc:sldMkLst>
          <pc:docMk/>
          <pc:sldMk cId="3334619663" sldId="390"/>
        </pc:sldMkLst>
      </pc:sldChg>
      <pc:sldChg chg="del ord">
        <pc:chgData name="Peters, David S." userId="89b4e851-90dd-44f4-a02f-c1f7ca487ce8" providerId="ADAL" clId="{CCBF53C9-D1FF-48B3-9BDF-05A236CD55FF}" dt="2024-08-20T23:07:10.689" v="444" actId="47"/>
        <pc:sldMkLst>
          <pc:docMk/>
          <pc:sldMk cId="2223149195" sldId="391"/>
        </pc:sldMkLst>
      </pc:sldChg>
      <pc:sldChg chg="del">
        <pc:chgData name="Peters, David S." userId="89b4e851-90dd-44f4-a02f-c1f7ca487ce8" providerId="ADAL" clId="{CCBF53C9-D1FF-48B3-9BDF-05A236CD55FF}" dt="2024-08-20T23:43:43.276" v="1065" actId="47"/>
        <pc:sldMkLst>
          <pc:docMk/>
          <pc:sldMk cId="0" sldId="392"/>
        </pc:sldMkLst>
      </pc:sldChg>
      <pc:sldChg chg="addSp delSp modSp add mod ord delAnim">
        <pc:chgData name="Peters, David S." userId="89b4e851-90dd-44f4-a02f-c1f7ca487ce8" providerId="ADAL" clId="{CCBF53C9-D1FF-48B3-9BDF-05A236CD55FF}" dt="2024-08-21T01:19:10.311" v="3522" actId="1076"/>
        <pc:sldMkLst>
          <pc:docMk/>
          <pc:sldMk cId="1770504042" sldId="394"/>
        </pc:sldMkLst>
        <pc:spChg chg="mod">
          <ac:chgData name="Peters, David S." userId="89b4e851-90dd-44f4-a02f-c1f7ca487ce8" providerId="ADAL" clId="{CCBF53C9-D1FF-48B3-9BDF-05A236CD55FF}" dt="2024-08-21T01:11:47.648" v="3325" actId="20577"/>
          <ac:spMkLst>
            <pc:docMk/>
            <pc:sldMk cId="1770504042" sldId="394"/>
            <ac:spMk id="4" creationId="{5BCB30D1-2E41-F259-93EC-592659F09561}"/>
          </ac:spMkLst>
        </pc:spChg>
        <pc:spChg chg="add mod">
          <ac:chgData name="Peters, David S." userId="89b4e851-90dd-44f4-a02f-c1f7ca487ce8" providerId="ADAL" clId="{CCBF53C9-D1FF-48B3-9BDF-05A236CD55FF}" dt="2024-08-21T01:18:45.504" v="3515" actId="20577"/>
          <ac:spMkLst>
            <pc:docMk/>
            <pc:sldMk cId="1770504042" sldId="394"/>
            <ac:spMk id="11" creationId="{81B71697-5275-805E-80B1-6D05BCD3ADAE}"/>
          </ac:spMkLst>
        </pc:spChg>
        <pc:spChg chg="add mod">
          <ac:chgData name="Peters, David S." userId="89b4e851-90dd-44f4-a02f-c1f7ca487ce8" providerId="ADAL" clId="{CCBF53C9-D1FF-48B3-9BDF-05A236CD55FF}" dt="2024-08-21T01:19:05.884" v="3521" actId="1076"/>
          <ac:spMkLst>
            <pc:docMk/>
            <pc:sldMk cId="1770504042" sldId="394"/>
            <ac:spMk id="12" creationId="{6B8D8CB8-6962-9430-CF6A-3EB1CC644AA0}"/>
          </ac:spMkLst>
        </pc:spChg>
        <pc:grpChg chg="mod">
          <ac:chgData name="Peters, David S." userId="89b4e851-90dd-44f4-a02f-c1f7ca487ce8" providerId="ADAL" clId="{CCBF53C9-D1FF-48B3-9BDF-05A236CD55FF}" dt="2024-08-21T01:15:19.439" v="3392" actId="1076"/>
          <ac:grpSpMkLst>
            <pc:docMk/>
            <pc:sldMk cId="1770504042" sldId="394"/>
            <ac:grpSpMk id="2" creationId="{B65704BA-9EA7-E40A-5F1F-0474038CF5CA}"/>
          </ac:grpSpMkLst>
        </pc:grpChg>
        <pc:picChg chg="mod">
          <ac:chgData name="Peters, David S." userId="89b4e851-90dd-44f4-a02f-c1f7ca487ce8" providerId="ADAL" clId="{CCBF53C9-D1FF-48B3-9BDF-05A236CD55FF}" dt="2024-08-21T01:15:19.439" v="3392" actId="1076"/>
          <ac:picMkLst>
            <pc:docMk/>
            <pc:sldMk cId="1770504042" sldId="394"/>
            <ac:picMk id="5" creationId="{0C557D61-6BD3-029B-51A5-F13BCFDE997E}"/>
          </ac:picMkLst>
        </pc:picChg>
        <pc:picChg chg="mod">
          <ac:chgData name="Peters, David S." userId="89b4e851-90dd-44f4-a02f-c1f7ca487ce8" providerId="ADAL" clId="{CCBF53C9-D1FF-48B3-9BDF-05A236CD55FF}" dt="2024-08-21T01:15:19.439" v="3392" actId="1076"/>
          <ac:picMkLst>
            <pc:docMk/>
            <pc:sldMk cId="1770504042" sldId="394"/>
            <ac:picMk id="6" creationId="{E045D256-C6E4-18C0-3757-64D19592E572}"/>
          </ac:picMkLst>
        </pc:picChg>
        <pc:picChg chg="del">
          <ac:chgData name="Peters, David S." userId="89b4e851-90dd-44f4-a02f-c1f7ca487ce8" providerId="ADAL" clId="{CCBF53C9-D1FF-48B3-9BDF-05A236CD55FF}" dt="2024-08-21T01:11:49.714" v="3326" actId="478"/>
          <ac:picMkLst>
            <pc:docMk/>
            <pc:sldMk cId="1770504042" sldId="394"/>
            <ac:picMk id="7" creationId="{F81760BB-9E3F-F0B7-4FAF-D9DB81A70138}"/>
          </ac:picMkLst>
        </pc:picChg>
        <pc:picChg chg="mod">
          <ac:chgData name="Peters, David S." userId="89b4e851-90dd-44f4-a02f-c1f7ca487ce8" providerId="ADAL" clId="{CCBF53C9-D1FF-48B3-9BDF-05A236CD55FF}" dt="2024-08-21T01:15:19.439" v="3392" actId="1076"/>
          <ac:picMkLst>
            <pc:docMk/>
            <pc:sldMk cId="1770504042" sldId="394"/>
            <ac:picMk id="8" creationId="{F5AD9C6E-ACB6-61BD-D712-20C78C9F0ED7}"/>
          </ac:picMkLst>
        </pc:picChg>
        <pc:picChg chg="mod">
          <ac:chgData name="Peters, David S." userId="89b4e851-90dd-44f4-a02f-c1f7ca487ce8" providerId="ADAL" clId="{CCBF53C9-D1FF-48B3-9BDF-05A236CD55FF}" dt="2024-08-21T01:15:19.439" v="3392" actId="1076"/>
          <ac:picMkLst>
            <pc:docMk/>
            <pc:sldMk cId="1770504042" sldId="394"/>
            <ac:picMk id="9" creationId="{725CF393-AD13-D16C-52F1-3948D63A6CE8}"/>
          </ac:picMkLst>
        </pc:picChg>
        <pc:picChg chg="mod">
          <ac:chgData name="Peters, David S." userId="89b4e851-90dd-44f4-a02f-c1f7ca487ce8" providerId="ADAL" clId="{CCBF53C9-D1FF-48B3-9BDF-05A236CD55FF}" dt="2024-08-21T01:15:19.439" v="3392" actId="1076"/>
          <ac:picMkLst>
            <pc:docMk/>
            <pc:sldMk cId="1770504042" sldId="394"/>
            <ac:picMk id="10" creationId="{4767B24B-6CF3-A474-FE20-D14A0B03CA41}"/>
          </ac:picMkLst>
        </pc:picChg>
        <pc:picChg chg="add mod">
          <ac:chgData name="Peters, David S." userId="89b4e851-90dd-44f4-a02f-c1f7ca487ce8" providerId="ADAL" clId="{CCBF53C9-D1FF-48B3-9BDF-05A236CD55FF}" dt="2024-08-21T01:19:10.311" v="3522" actId="1076"/>
          <ac:picMkLst>
            <pc:docMk/>
            <pc:sldMk cId="1770504042" sldId="394"/>
            <ac:picMk id="14" creationId="{9014DD4F-E1A1-2C8E-1148-3D60DB2A9376}"/>
          </ac:picMkLst>
        </pc:picChg>
      </pc:sldChg>
      <pc:sldChg chg="addSp modSp add mod ord">
        <pc:chgData name="Peters, David S." userId="89b4e851-90dd-44f4-a02f-c1f7ca487ce8" providerId="ADAL" clId="{CCBF53C9-D1FF-48B3-9BDF-05A236CD55FF}" dt="2024-08-20T23:46:08.221" v="1071" actId="13926"/>
        <pc:sldMkLst>
          <pc:docMk/>
          <pc:sldMk cId="2618281795" sldId="395"/>
        </pc:sldMkLst>
        <pc:spChg chg="add mod">
          <ac:chgData name="Peters, David S." userId="89b4e851-90dd-44f4-a02f-c1f7ca487ce8" providerId="ADAL" clId="{CCBF53C9-D1FF-48B3-9BDF-05A236CD55FF}" dt="2024-08-20T23:46:08.221" v="1071" actId="13926"/>
          <ac:spMkLst>
            <pc:docMk/>
            <pc:sldMk cId="2618281795" sldId="395"/>
            <ac:spMk id="2" creationId="{34CCC5CD-AA43-1F3A-4126-3F7B0010D098}"/>
          </ac:spMkLst>
        </pc:spChg>
        <pc:spChg chg="mod">
          <ac:chgData name="Peters, David S." userId="89b4e851-90dd-44f4-a02f-c1f7ca487ce8" providerId="ADAL" clId="{CCBF53C9-D1FF-48B3-9BDF-05A236CD55FF}" dt="2024-08-20T22:41:40.500" v="309" actId="20577"/>
          <ac:spMkLst>
            <pc:docMk/>
            <pc:sldMk cId="2618281795" sldId="395"/>
            <ac:spMk id="4" creationId="{5BCB30D1-2E41-F259-93EC-592659F09561}"/>
          </ac:spMkLst>
        </pc:spChg>
        <pc:picChg chg="add mod">
          <ac:chgData name="Peters, David S." userId="89b4e851-90dd-44f4-a02f-c1f7ca487ce8" providerId="ADAL" clId="{CCBF53C9-D1FF-48B3-9BDF-05A236CD55FF}" dt="2024-08-20T22:41:46.585" v="310"/>
          <ac:picMkLst>
            <pc:docMk/>
            <pc:sldMk cId="2618281795" sldId="395"/>
            <ac:picMk id="5" creationId="{2535F40A-75D3-D0FC-2C80-1BD750479363}"/>
          </ac:picMkLst>
        </pc:picChg>
      </pc:sldChg>
      <pc:sldChg chg="addSp modSp add mod ord">
        <pc:chgData name="Peters, David S." userId="89b4e851-90dd-44f4-a02f-c1f7ca487ce8" providerId="ADAL" clId="{CCBF53C9-D1FF-48B3-9BDF-05A236CD55FF}" dt="2024-08-20T23:04:59.002" v="339" actId="1076"/>
        <pc:sldMkLst>
          <pc:docMk/>
          <pc:sldMk cId="2434612799" sldId="396"/>
        </pc:sldMkLst>
        <pc:spChg chg="mod">
          <ac:chgData name="Peters, David S." userId="89b4e851-90dd-44f4-a02f-c1f7ca487ce8" providerId="ADAL" clId="{CCBF53C9-D1FF-48B3-9BDF-05A236CD55FF}" dt="2024-08-20T23:04:45.589" v="336" actId="20577"/>
          <ac:spMkLst>
            <pc:docMk/>
            <pc:sldMk cId="2434612799" sldId="396"/>
            <ac:spMk id="4" creationId="{5BCB30D1-2E41-F259-93EC-592659F09561}"/>
          </ac:spMkLst>
        </pc:spChg>
        <pc:picChg chg="add mod">
          <ac:chgData name="Peters, David S." userId="89b4e851-90dd-44f4-a02f-c1f7ca487ce8" providerId="ADAL" clId="{CCBF53C9-D1FF-48B3-9BDF-05A236CD55FF}" dt="2024-08-20T23:04:59.002" v="339" actId="1076"/>
          <ac:picMkLst>
            <pc:docMk/>
            <pc:sldMk cId="2434612799" sldId="396"/>
            <ac:picMk id="2" creationId="{77DD07F2-388D-1E94-35A1-48BE9330FB0D}"/>
          </ac:picMkLst>
        </pc:picChg>
      </pc:sldChg>
      <pc:sldChg chg="addSp delSp modSp add mod ord replId modAnim">
        <pc:chgData name="Peters, David S." userId="89b4e851-90dd-44f4-a02f-c1f7ca487ce8" providerId="ADAL" clId="{CCBF53C9-D1FF-48B3-9BDF-05A236CD55FF}" dt="2024-08-20T23:06:16.907" v="408" actId="1035"/>
        <pc:sldMkLst>
          <pc:docMk/>
          <pc:sldMk cId="643312557" sldId="397"/>
        </pc:sldMkLst>
        <pc:spChg chg="add mod">
          <ac:chgData name="Peters, David S." userId="89b4e851-90dd-44f4-a02f-c1f7ca487ce8" providerId="ADAL" clId="{CCBF53C9-D1FF-48B3-9BDF-05A236CD55FF}" dt="2024-08-20T23:06:08.409" v="391" actId="14100"/>
          <ac:spMkLst>
            <pc:docMk/>
            <pc:sldMk cId="643312557" sldId="397"/>
            <ac:spMk id="2" creationId="{19CEB1FF-B601-3AD6-69BB-5279FB772722}"/>
          </ac:spMkLst>
        </pc:spChg>
        <pc:spChg chg="del">
          <ac:chgData name="Peters, David S." userId="89b4e851-90dd-44f4-a02f-c1f7ca487ce8" providerId="ADAL" clId="{CCBF53C9-D1FF-48B3-9BDF-05A236CD55FF}" dt="2024-08-20T23:05:24.286" v="344" actId="478"/>
          <ac:spMkLst>
            <pc:docMk/>
            <pc:sldMk cId="643312557" sldId="397"/>
            <ac:spMk id="4" creationId="{5BCB30D1-2E41-F259-93EC-592659F09561}"/>
          </ac:spMkLst>
        </pc:spChg>
        <pc:spChg chg="add mod">
          <ac:chgData name="Peters, David S." userId="89b4e851-90dd-44f4-a02f-c1f7ca487ce8" providerId="ADAL" clId="{CCBF53C9-D1FF-48B3-9BDF-05A236CD55FF}" dt="2024-08-20T23:05:24.606" v="345"/>
          <ac:spMkLst>
            <pc:docMk/>
            <pc:sldMk cId="643312557" sldId="397"/>
            <ac:spMk id="14" creationId="{61B6FE3F-CC94-DE78-98A0-566D06CE3EE3}"/>
          </ac:spMkLst>
        </pc:spChg>
        <pc:grpChg chg="add mod">
          <ac:chgData name="Peters, David S." userId="89b4e851-90dd-44f4-a02f-c1f7ca487ce8" providerId="ADAL" clId="{CCBF53C9-D1FF-48B3-9BDF-05A236CD55FF}" dt="2024-08-20T23:05:17.401" v="343"/>
          <ac:grpSpMkLst>
            <pc:docMk/>
            <pc:sldMk cId="643312557" sldId="397"/>
            <ac:grpSpMk id="5" creationId="{1E9F0FB8-EA9A-65C6-E74B-4CECAC1879E5}"/>
          </ac:grpSpMkLst>
        </pc:grpChg>
        <pc:picChg chg="mod">
          <ac:chgData name="Peters, David S." userId="89b4e851-90dd-44f4-a02f-c1f7ca487ce8" providerId="ADAL" clId="{CCBF53C9-D1FF-48B3-9BDF-05A236CD55FF}" dt="2024-08-20T23:05:17.401" v="343"/>
          <ac:picMkLst>
            <pc:docMk/>
            <pc:sldMk cId="643312557" sldId="397"/>
            <ac:picMk id="6" creationId="{4166E5BA-83BC-91EB-37A2-04DD3263494A}"/>
          </ac:picMkLst>
        </pc:picChg>
        <pc:picChg chg="mod">
          <ac:chgData name="Peters, David S." userId="89b4e851-90dd-44f4-a02f-c1f7ca487ce8" providerId="ADAL" clId="{CCBF53C9-D1FF-48B3-9BDF-05A236CD55FF}" dt="2024-08-20T23:05:17.401" v="343"/>
          <ac:picMkLst>
            <pc:docMk/>
            <pc:sldMk cId="643312557" sldId="397"/>
            <ac:picMk id="7" creationId="{F78B52DC-122B-3BB3-F110-C2FAD1A73DEA}"/>
          </ac:picMkLst>
        </pc:picChg>
        <pc:picChg chg="mod">
          <ac:chgData name="Peters, David S." userId="89b4e851-90dd-44f4-a02f-c1f7ca487ce8" providerId="ADAL" clId="{CCBF53C9-D1FF-48B3-9BDF-05A236CD55FF}" dt="2024-08-20T23:05:17.401" v="343"/>
          <ac:picMkLst>
            <pc:docMk/>
            <pc:sldMk cId="643312557" sldId="397"/>
            <ac:picMk id="8" creationId="{83F41C87-B316-9C18-718C-8F3B53546E95}"/>
          </ac:picMkLst>
        </pc:picChg>
        <pc:picChg chg="mod">
          <ac:chgData name="Peters, David S." userId="89b4e851-90dd-44f4-a02f-c1f7ca487ce8" providerId="ADAL" clId="{CCBF53C9-D1FF-48B3-9BDF-05A236CD55FF}" dt="2024-08-20T23:05:17.401" v="343"/>
          <ac:picMkLst>
            <pc:docMk/>
            <pc:sldMk cId="643312557" sldId="397"/>
            <ac:picMk id="9" creationId="{10DE622D-01ED-D9C0-2C45-A42B51D9D9BB}"/>
          </ac:picMkLst>
        </pc:picChg>
        <pc:picChg chg="add mod">
          <ac:chgData name="Peters, David S." userId="89b4e851-90dd-44f4-a02f-c1f7ca487ce8" providerId="ADAL" clId="{CCBF53C9-D1FF-48B3-9BDF-05A236CD55FF}" dt="2024-08-20T23:05:41.246" v="371" actId="1035"/>
          <ac:picMkLst>
            <pc:docMk/>
            <pc:sldMk cId="643312557" sldId="397"/>
            <ac:picMk id="10" creationId="{F643608B-0118-8EBB-E88C-954A09713BCF}"/>
          </ac:picMkLst>
        </pc:picChg>
        <pc:picChg chg="add mod">
          <ac:chgData name="Peters, David S." userId="89b4e851-90dd-44f4-a02f-c1f7ca487ce8" providerId="ADAL" clId="{CCBF53C9-D1FF-48B3-9BDF-05A236CD55FF}" dt="2024-08-20T23:06:13.532" v="406" actId="1036"/>
          <ac:picMkLst>
            <pc:docMk/>
            <pc:sldMk cId="643312557" sldId="397"/>
            <ac:picMk id="11" creationId="{93038610-F29D-49C6-6FFB-8861B81C50F1}"/>
          </ac:picMkLst>
        </pc:picChg>
        <pc:picChg chg="add mod">
          <ac:chgData name="Peters, David S." userId="89b4e851-90dd-44f4-a02f-c1f7ca487ce8" providerId="ADAL" clId="{CCBF53C9-D1FF-48B3-9BDF-05A236CD55FF}" dt="2024-08-20T23:06:16.907" v="408" actId="1035"/>
          <ac:picMkLst>
            <pc:docMk/>
            <pc:sldMk cId="643312557" sldId="397"/>
            <ac:picMk id="12" creationId="{CBEBC719-CACD-CE01-7AA0-3465C8ADEA59}"/>
          </ac:picMkLst>
        </pc:picChg>
        <pc:picChg chg="add mod">
          <ac:chgData name="Peters, David S." userId="89b4e851-90dd-44f4-a02f-c1f7ca487ce8" providerId="ADAL" clId="{CCBF53C9-D1FF-48B3-9BDF-05A236CD55FF}" dt="2024-08-20T23:06:13.532" v="406" actId="1036"/>
          <ac:picMkLst>
            <pc:docMk/>
            <pc:sldMk cId="643312557" sldId="397"/>
            <ac:picMk id="13" creationId="{5BD8D4FA-C482-5B50-F585-38C965B295CF}"/>
          </ac:picMkLst>
        </pc:picChg>
      </pc:sldChg>
      <pc:sldChg chg="addSp modSp add mod ord modAnim">
        <pc:chgData name="Peters, David S." userId="89b4e851-90dd-44f4-a02f-c1f7ca487ce8" providerId="ADAL" clId="{CCBF53C9-D1FF-48B3-9BDF-05A236CD55FF}" dt="2024-08-20T23:14:38.546" v="581" actId="207"/>
        <pc:sldMkLst>
          <pc:docMk/>
          <pc:sldMk cId="2366067205" sldId="398"/>
        </pc:sldMkLst>
        <pc:spChg chg="mod">
          <ac:chgData name="Peters, David S." userId="89b4e851-90dd-44f4-a02f-c1f7ca487ce8" providerId="ADAL" clId="{CCBF53C9-D1FF-48B3-9BDF-05A236CD55FF}" dt="2024-08-20T23:14:38.546" v="581" actId="207"/>
          <ac:spMkLst>
            <pc:docMk/>
            <pc:sldMk cId="2366067205" sldId="398"/>
            <ac:spMk id="4" creationId="{5BCB30D1-2E41-F259-93EC-592659F09561}"/>
          </ac:spMkLst>
        </pc:spChg>
        <pc:spChg chg="add mod">
          <ac:chgData name="Peters, David S." userId="89b4e851-90dd-44f4-a02f-c1f7ca487ce8" providerId="ADAL" clId="{CCBF53C9-D1FF-48B3-9BDF-05A236CD55FF}" dt="2024-08-20T23:07:05.728" v="443" actId="1035"/>
          <ac:spMkLst>
            <pc:docMk/>
            <pc:sldMk cId="2366067205" sldId="398"/>
            <ac:spMk id="5" creationId="{5428A936-8C83-4135-C247-822ED72897BC}"/>
          </ac:spMkLst>
        </pc:spChg>
        <pc:picChg chg="add mod">
          <ac:chgData name="Peters, David S." userId="89b4e851-90dd-44f4-a02f-c1f7ca487ce8" providerId="ADAL" clId="{CCBF53C9-D1FF-48B3-9BDF-05A236CD55FF}" dt="2024-08-20T23:07:02.414" v="437" actId="14100"/>
          <ac:picMkLst>
            <pc:docMk/>
            <pc:sldMk cId="2366067205" sldId="398"/>
            <ac:picMk id="2" creationId="{7213C54C-B95C-D67C-865A-E15196EEEE0F}"/>
          </ac:picMkLst>
        </pc:picChg>
      </pc:sldChg>
      <pc:sldChg chg="addSp delSp modSp add mod ord replId modAnim">
        <pc:chgData name="Peters, David S." userId="89b4e851-90dd-44f4-a02f-c1f7ca487ce8" providerId="ADAL" clId="{CCBF53C9-D1FF-48B3-9BDF-05A236CD55FF}" dt="2024-08-20T23:31:33.732" v="978"/>
        <pc:sldMkLst>
          <pc:docMk/>
          <pc:sldMk cId="2825058735" sldId="399"/>
        </pc:sldMkLst>
        <pc:spChg chg="add mod">
          <ac:chgData name="Peters, David S." userId="89b4e851-90dd-44f4-a02f-c1f7ca487ce8" providerId="ADAL" clId="{CCBF53C9-D1FF-48B3-9BDF-05A236CD55FF}" dt="2024-08-20T23:09:17.628" v="517" actId="20577"/>
          <ac:spMkLst>
            <pc:docMk/>
            <pc:sldMk cId="2825058735" sldId="399"/>
            <ac:spMk id="2" creationId="{DF05A65F-3F79-6E6E-D3AD-129CB92363F1}"/>
          </ac:spMkLst>
        </pc:spChg>
        <pc:spChg chg="mod">
          <ac:chgData name="Peters, David S." userId="89b4e851-90dd-44f4-a02f-c1f7ca487ce8" providerId="ADAL" clId="{CCBF53C9-D1FF-48B3-9BDF-05A236CD55FF}" dt="2024-08-20T23:14:33.212" v="580" actId="207"/>
          <ac:spMkLst>
            <pc:docMk/>
            <pc:sldMk cId="2825058735" sldId="399"/>
            <ac:spMk id="4" creationId="{5BCB30D1-2E41-F259-93EC-592659F09561}"/>
          </ac:spMkLst>
        </pc:spChg>
        <pc:grpChg chg="add mod">
          <ac:chgData name="Peters, David S." userId="89b4e851-90dd-44f4-a02f-c1f7ca487ce8" providerId="ADAL" clId="{CCBF53C9-D1FF-48B3-9BDF-05A236CD55FF}" dt="2024-08-20T23:08:57.474" v="491" actId="1076"/>
          <ac:grpSpMkLst>
            <pc:docMk/>
            <pc:sldMk cId="2825058735" sldId="399"/>
            <ac:grpSpMk id="6" creationId="{6FCFADFC-4F75-C5F0-D778-A11F4DA5B0A0}"/>
          </ac:grpSpMkLst>
        </pc:grpChg>
        <pc:picChg chg="add del mod">
          <ac:chgData name="Peters, David S." userId="89b4e851-90dd-44f4-a02f-c1f7ca487ce8" providerId="ADAL" clId="{CCBF53C9-D1FF-48B3-9BDF-05A236CD55FF}" dt="2024-08-20T23:31:23.238" v="975" actId="478"/>
          <ac:picMkLst>
            <pc:docMk/>
            <pc:sldMk cId="2825058735" sldId="399"/>
            <ac:picMk id="5" creationId="{EA99371B-4F7E-2137-5424-EBAB134C2C03}"/>
          </ac:picMkLst>
        </pc:picChg>
        <pc:picChg chg="mod">
          <ac:chgData name="Peters, David S." userId="89b4e851-90dd-44f4-a02f-c1f7ca487ce8" providerId="ADAL" clId="{CCBF53C9-D1FF-48B3-9BDF-05A236CD55FF}" dt="2024-08-20T23:08:43.527" v="462"/>
          <ac:picMkLst>
            <pc:docMk/>
            <pc:sldMk cId="2825058735" sldId="399"/>
            <ac:picMk id="7" creationId="{9A687A6B-F686-7DFD-8A77-D0DCB267A6E8}"/>
          </ac:picMkLst>
        </pc:picChg>
        <pc:picChg chg="mod">
          <ac:chgData name="Peters, David S." userId="89b4e851-90dd-44f4-a02f-c1f7ca487ce8" providerId="ADAL" clId="{CCBF53C9-D1FF-48B3-9BDF-05A236CD55FF}" dt="2024-08-20T23:08:43.527" v="462"/>
          <ac:picMkLst>
            <pc:docMk/>
            <pc:sldMk cId="2825058735" sldId="399"/>
            <ac:picMk id="8" creationId="{08963612-1BF0-847B-AE10-5358653950FC}"/>
          </ac:picMkLst>
        </pc:picChg>
        <pc:picChg chg="mod">
          <ac:chgData name="Peters, David S." userId="89b4e851-90dd-44f4-a02f-c1f7ca487ce8" providerId="ADAL" clId="{CCBF53C9-D1FF-48B3-9BDF-05A236CD55FF}" dt="2024-08-20T23:08:43.527" v="462"/>
          <ac:picMkLst>
            <pc:docMk/>
            <pc:sldMk cId="2825058735" sldId="399"/>
            <ac:picMk id="9" creationId="{AC23532A-3E55-D0C7-C752-EAA1BD1EDBCB}"/>
          </ac:picMkLst>
        </pc:picChg>
        <pc:picChg chg="mod">
          <ac:chgData name="Peters, David S." userId="89b4e851-90dd-44f4-a02f-c1f7ca487ce8" providerId="ADAL" clId="{CCBF53C9-D1FF-48B3-9BDF-05A236CD55FF}" dt="2024-08-20T23:08:43.527" v="462"/>
          <ac:picMkLst>
            <pc:docMk/>
            <pc:sldMk cId="2825058735" sldId="399"/>
            <ac:picMk id="10" creationId="{29435D25-0911-E1E0-4DA7-CF4B91CA1F9B}"/>
          </ac:picMkLst>
        </pc:picChg>
        <pc:picChg chg="add del mod">
          <ac:chgData name="Peters, David S." userId="89b4e851-90dd-44f4-a02f-c1f7ca487ce8" providerId="ADAL" clId="{CCBF53C9-D1FF-48B3-9BDF-05A236CD55FF}" dt="2024-08-20T23:31:33.497" v="977" actId="478"/>
          <ac:picMkLst>
            <pc:docMk/>
            <pc:sldMk cId="2825058735" sldId="399"/>
            <ac:picMk id="11" creationId="{3FA42D2B-990B-AE79-115F-CE9BB9A8AB5D}"/>
          </ac:picMkLst>
        </pc:picChg>
        <pc:picChg chg="add mod">
          <ac:chgData name="Peters, David S." userId="89b4e851-90dd-44f4-a02f-c1f7ca487ce8" providerId="ADAL" clId="{CCBF53C9-D1FF-48B3-9BDF-05A236CD55FF}" dt="2024-08-20T23:31:33.732" v="978"/>
          <ac:picMkLst>
            <pc:docMk/>
            <pc:sldMk cId="2825058735" sldId="399"/>
            <ac:picMk id="12" creationId="{EFC60883-569C-416B-9B9F-6A6144BAF686}"/>
          </ac:picMkLst>
        </pc:picChg>
        <pc:picChg chg="add mod">
          <ac:chgData name="Peters, David S." userId="89b4e851-90dd-44f4-a02f-c1f7ca487ce8" providerId="ADAL" clId="{CCBF53C9-D1FF-48B3-9BDF-05A236CD55FF}" dt="2024-08-20T23:31:33.732" v="978"/>
          <ac:picMkLst>
            <pc:docMk/>
            <pc:sldMk cId="2825058735" sldId="399"/>
            <ac:picMk id="13" creationId="{9A8CA8CE-2A14-6027-E1C1-6A2EA455B467}"/>
          </ac:picMkLst>
        </pc:picChg>
      </pc:sldChg>
      <pc:sldChg chg="addSp modSp add mod ord replId modAnim">
        <pc:chgData name="Peters, David S." userId="89b4e851-90dd-44f4-a02f-c1f7ca487ce8" providerId="ADAL" clId="{CCBF53C9-D1FF-48B3-9BDF-05A236CD55FF}" dt="2024-08-20T23:14:14.483" v="560" actId="207"/>
        <pc:sldMkLst>
          <pc:docMk/>
          <pc:sldMk cId="1842678942" sldId="400"/>
        </pc:sldMkLst>
        <pc:spChg chg="mod">
          <ac:chgData name="Peters, David S." userId="89b4e851-90dd-44f4-a02f-c1f7ca487ce8" providerId="ADAL" clId="{CCBF53C9-D1FF-48B3-9BDF-05A236CD55FF}" dt="2024-08-20T23:14:14.483" v="560" actId="207"/>
          <ac:spMkLst>
            <pc:docMk/>
            <pc:sldMk cId="1842678942" sldId="400"/>
            <ac:spMk id="4" creationId="{5BCB30D1-2E41-F259-93EC-592659F09561}"/>
          </ac:spMkLst>
        </pc:spChg>
        <pc:spChg chg="add mod">
          <ac:chgData name="Peters, David S." userId="89b4e851-90dd-44f4-a02f-c1f7ca487ce8" providerId="ADAL" clId="{CCBF53C9-D1FF-48B3-9BDF-05A236CD55FF}" dt="2024-08-20T23:12:48.884" v="523" actId="1076"/>
          <ac:spMkLst>
            <pc:docMk/>
            <pc:sldMk cId="1842678942" sldId="400"/>
            <ac:spMk id="5" creationId="{6CFEC12F-BAE2-9080-E690-75B8E7768722}"/>
          </ac:spMkLst>
        </pc:spChg>
        <pc:picChg chg="add mod">
          <ac:chgData name="Peters, David S." userId="89b4e851-90dd-44f4-a02f-c1f7ca487ce8" providerId="ADAL" clId="{CCBF53C9-D1FF-48B3-9BDF-05A236CD55FF}" dt="2024-08-20T23:12:44.304" v="522" actId="1076"/>
          <ac:picMkLst>
            <pc:docMk/>
            <pc:sldMk cId="1842678942" sldId="400"/>
            <ac:picMk id="2" creationId="{AE86A70B-1AE5-7C96-B046-B9903580483F}"/>
          </ac:picMkLst>
        </pc:picChg>
      </pc:sldChg>
      <pc:sldChg chg="addSp modSp add mod ord replId modAnim">
        <pc:chgData name="Peters, David S." userId="89b4e851-90dd-44f4-a02f-c1f7ca487ce8" providerId="ADAL" clId="{CCBF53C9-D1FF-48B3-9BDF-05A236CD55FF}" dt="2024-08-20T23:15:29.071" v="602" actId="1037"/>
        <pc:sldMkLst>
          <pc:docMk/>
          <pc:sldMk cId="266713770" sldId="401"/>
        </pc:sldMkLst>
        <pc:spChg chg="add mod">
          <ac:chgData name="Peters, David S." userId="89b4e851-90dd-44f4-a02f-c1f7ca487ce8" providerId="ADAL" clId="{CCBF53C9-D1FF-48B3-9BDF-05A236CD55FF}" dt="2024-08-20T23:15:23.186" v="589" actId="1076"/>
          <ac:spMkLst>
            <pc:docMk/>
            <pc:sldMk cId="266713770" sldId="401"/>
            <ac:spMk id="2" creationId="{7318367C-8EB8-027F-4B77-3B0A66CA9F30}"/>
          </ac:spMkLst>
        </pc:spChg>
        <pc:spChg chg="mod">
          <ac:chgData name="Peters, David S." userId="89b4e851-90dd-44f4-a02f-c1f7ca487ce8" providerId="ADAL" clId="{CCBF53C9-D1FF-48B3-9BDF-05A236CD55FF}" dt="2024-08-20T23:14:50.776" v="582" actId="207"/>
          <ac:spMkLst>
            <pc:docMk/>
            <pc:sldMk cId="266713770" sldId="401"/>
            <ac:spMk id="4" creationId="{5BCB30D1-2E41-F259-93EC-592659F09561}"/>
          </ac:spMkLst>
        </pc:spChg>
        <pc:spChg chg="add mod">
          <ac:chgData name="Peters, David S." userId="89b4e851-90dd-44f4-a02f-c1f7ca487ce8" providerId="ADAL" clId="{CCBF53C9-D1FF-48B3-9BDF-05A236CD55FF}" dt="2024-08-20T23:15:20.175" v="588" actId="1076"/>
          <ac:spMkLst>
            <pc:docMk/>
            <pc:sldMk cId="266713770" sldId="401"/>
            <ac:spMk id="8" creationId="{8565BBC9-0FFC-EE49-6BEA-1C827B34B09A}"/>
          </ac:spMkLst>
        </pc:spChg>
        <pc:picChg chg="add mod">
          <ac:chgData name="Peters, David S." userId="89b4e851-90dd-44f4-a02f-c1f7ca487ce8" providerId="ADAL" clId="{CCBF53C9-D1FF-48B3-9BDF-05A236CD55FF}" dt="2024-08-20T23:15:29.071" v="602" actId="1037"/>
          <ac:picMkLst>
            <pc:docMk/>
            <pc:sldMk cId="266713770" sldId="401"/>
            <ac:picMk id="5" creationId="{B70D6A6C-C1E8-439B-FFE8-4E723C37D69F}"/>
          </ac:picMkLst>
        </pc:picChg>
        <pc:picChg chg="add mod">
          <ac:chgData name="Peters, David S." userId="89b4e851-90dd-44f4-a02f-c1f7ca487ce8" providerId="ADAL" clId="{CCBF53C9-D1FF-48B3-9BDF-05A236CD55FF}" dt="2024-08-20T23:15:29.071" v="602" actId="1037"/>
          <ac:picMkLst>
            <pc:docMk/>
            <pc:sldMk cId="266713770" sldId="401"/>
            <ac:picMk id="6" creationId="{C1CD1009-246E-384D-8C8C-7A02177156B1}"/>
          </ac:picMkLst>
        </pc:picChg>
        <pc:picChg chg="add mod">
          <ac:chgData name="Peters, David S." userId="89b4e851-90dd-44f4-a02f-c1f7ca487ce8" providerId="ADAL" clId="{CCBF53C9-D1FF-48B3-9BDF-05A236CD55FF}" dt="2024-08-20T23:15:15.655" v="587" actId="1076"/>
          <ac:picMkLst>
            <pc:docMk/>
            <pc:sldMk cId="266713770" sldId="401"/>
            <ac:picMk id="7" creationId="{274DE175-AB41-0A3D-F4BC-CAFE6F75B88A}"/>
          </ac:picMkLst>
        </pc:picChg>
      </pc:sldChg>
      <pc:sldChg chg="addSp modSp add mod ord">
        <pc:chgData name="Peters, David S." userId="89b4e851-90dd-44f4-a02f-c1f7ca487ce8" providerId="ADAL" clId="{CCBF53C9-D1FF-48B3-9BDF-05A236CD55FF}" dt="2024-08-20T23:20:42.419" v="679" actId="207"/>
        <pc:sldMkLst>
          <pc:docMk/>
          <pc:sldMk cId="939640517" sldId="402"/>
        </pc:sldMkLst>
        <pc:spChg chg="add mod">
          <ac:chgData name="Peters, David S." userId="89b4e851-90dd-44f4-a02f-c1f7ca487ce8" providerId="ADAL" clId="{CCBF53C9-D1FF-48B3-9BDF-05A236CD55FF}" dt="2024-08-20T23:20:21.019" v="654" actId="1076"/>
          <ac:spMkLst>
            <pc:docMk/>
            <pc:sldMk cId="939640517" sldId="402"/>
            <ac:spMk id="2" creationId="{36B85839-D4CC-520B-89F9-5B9FBC74CAF2}"/>
          </ac:spMkLst>
        </pc:spChg>
        <pc:spChg chg="mod">
          <ac:chgData name="Peters, David S." userId="89b4e851-90dd-44f4-a02f-c1f7ca487ce8" providerId="ADAL" clId="{CCBF53C9-D1FF-48B3-9BDF-05A236CD55FF}" dt="2024-08-20T23:20:42.419" v="679" actId="207"/>
          <ac:spMkLst>
            <pc:docMk/>
            <pc:sldMk cId="939640517" sldId="402"/>
            <ac:spMk id="4" creationId="{5BCB30D1-2E41-F259-93EC-592659F09561}"/>
          </ac:spMkLst>
        </pc:spChg>
        <pc:picChg chg="add mod">
          <ac:chgData name="Peters, David S." userId="89b4e851-90dd-44f4-a02f-c1f7ca487ce8" providerId="ADAL" clId="{CCBF53C9-D1FF-48B3-9BDF-05A236CD55FF}" dt="2024-08-20T23:20:18.219" v="653" actId="1076"/>
          <ac:picMkLst>
            <pc:docMk/>
            <pc:sldMk cId="939640517" sldId="402"/>
            <ac:picMk id="5" creationId="{2933C509-F108-6643-58F4-FF09F69B4A7E}"/>
          </ac:picMkLst>
        </pc:picChg>
      </pc:sldChg>
      <pc:sldChg chg="addSp modSp add mod ord replId modAnim">
        <pc:chgData name="Peters, David S." userId="89b4e851-90dd-44f4-a02f-c1f7ca487ce8" providerId="ADAL" clId="{CCBF53C9-D1FF-48B3-9BDF-05A236CD55FF}" dt="2024-08-20T23:23:04.244" v="740"/>
        <pc:sldMkLst>
          <pc:docMk/>
          <pc:sldMk cId="4022037155" sldId="403"/>
        </pc:sldMkLst>
        <pc:spChg chg="mod">
          <ac:chgData name="Peters, David S." userId="89b4e851-90dd-44f4-a02f-c1f7ca487ce8" providerId="ADAL" clId="{CCBF53C9-D1FF-48B3-9BDF-05A236CD55FF}" dt="2024-08-20T23:22:41.980" v="727" actId="207"/>
          <ac:spMkLst>
            <pc:docMk/>
            <pc:sldMk cId="4022037155" sldId="403"/>
            <ac:spMk id="4" creationId="{5BCB30D1-2E41-F259-93EC-592659F09561}"/>
          </ac:spMkLst>
        </pc:spChg>
        <pc:spChg chg="add mod">
          <ac:chgData name="Peters, David S." userId="89b4e851-90dd-44f4-a02f-c1f7ca487ce8" providerId="ADAL" clId="{CCBF53C9-D1FF-48B3-9BDF-05A236CD55FF}" dt="2024-08-20T23:22:57.670" v="739" actId="1036"/>
          <ac:spMkLst>
            <pc:docMk/>
            <pc:sldMk cId="4022037155" sldId="403"/>
            <ac:spMk id="5" creationId="{86985392-B0F3-207D-9015-442647F438F8}"/>
          </ac:spMkLst>
        </pc:spChg>
        <pc:grpChg chg="add mod">
          <ac:chgData name="Peters, David S." userId="89b4e851-90dd-44f4-a02f-c1f7ca487ce8" providerId="ADAL" clId="{CCBF53C9-D1FF-48B3-9BDF-05A236CD55FF}" dt="2024-08-20T23:22:57.670" v="739" actId="1036"/>
          <ac:grpSpMkLst>
            <pc:docMk/>
            <pc:sldMk cId="4022037155" sldId="403"/>
            <ac:grpSpMk id="6" creationId="{93426AC3-E0BC-FEC3-EA0E-C67EB4B8E4C2}"/>
          </ac:grpSpMkLst>
        </pc:grpChg>
        <pc:grpChg chg="add mod">
          <ac:chgData name="Peters, David S." userId="89b4e851-90dd-44f4-a02f-c1f7ca487ce8" providerId="ADAL" clId="{CCBF53C9-D1FF-48B3-9BDF-05A236CD55FF}" dt="2024-08-20T23:22:57.670" v="739" actId="1036"/>
          <ac:grpSpMkLst>
            <pc:docMk/>
            <pc:sldMk cId="4022037155" sldId="403"/>
            <ac:grpSpMk id="9" creationId="{7556507B-0BE8-2A49-59AF-74A18F058965}"/>
          </ac:grpSpMkLst>
        </pc:grpChg>
        <pc:picChg chg="add mod">
          <ac:chgData name="Peters, David S." userId="89b4e851-90dd-44f4-a02f-c1f7ca487ce8" providerId="ADAL" clId="{CCBF53C9-D1FF-48B3-9BDF-05A236CD55FF}" dt="2024-08-20T23:22:49.653" v="728" actId="1076"/>
          <ac:picMkLst>
            <pc:docMk/>
            <pc:sldMk cId="4022037155" sldId="403"/>
            <ac:picMk id="2" creationId="{0587F919-934C-B239-915B-E7A7C968B46A}"/>
          </ac:picMkLst>
        </pc:picChg>
        <pc:picChg chg="mod">
          <ac:chgData name="Peters, David S." userId="89b4e851-90dd-44f4-a02f-c1f7ca487ce8" providerId="ADAL" clId="{CCBF53C9-D1FF-48B3-9BDF-05A236CD55FF}" dt="2024-08-20T23:21:13.243" v="682"/>
          <ac:picMkLst>
            <pc:docMk/>
            <pc:sldMk cId="4022037155" sldId="403"/>
            <ac:picMk id="7" creationId="{CE602957-23B3-AC15-8B7D-72DBD8BC973B}"/>
          </ac:picMkLst>
        </pc:picChg>
        <pc:picChg chg="mod">
          <ac:chgData name="Peters, David S." userId="89b4e851-90dd-44f4-a02f-c1f7ca487ce8" providerId="ADAL" clId="{CCBF53C9-D1FF-48B3-9BDF-05A236CD55FF}" dt="2024-08-20T23:21:13.243" v="682"/>
          <ac:picMkLst>
            <pc:docMk/>
            <pc:sldMk cId="4022037155" sldId="403"/>
            <ac:picMk id="8" creationId="{27B2AA3E-3E1D-AFD6-FA64-C607BF8E2543}"/>
          </ac:picMkLst>
        </pc:picChg>
        <pc:picChg chg="mod">
          <ac:chgData name="Peters, David S." userId="89b4e851-90dd-44f4-a02f-c1f7ca487ce8" providerId="ADAL" clId="{CCBF53C9-D1FF-48B3-9BDF-05A236CD55FF}" dt="2024-08-20T23:21:13.243" v="682"/>
          <ac:picMkLst>
            <pc:docMk/>
            <pc:sldMk cId="4022037155" sldId="403"/>
            <ac:picMk id="10" creationId="{9F68CF80-43DA-F45D-79AE-5F299D7A75D0}"/>
          </ac:picMkLst>
        </pc:picChg>
        <pc:picChg chg="mod">
          <ac:chgData name="Peters, David S." userId="89b4e851-90dd-44f4-a02f-c1f7ca487ce8" providerId="ADAL" clId="{CCBF53C9-D1FF-48B3-9BDF-05A236CD55FF}" dt="2024-08-20T23:21:13.243" v="682"/>
          <ac:picMkLst>
            <pc:docMk/>
            <pc:sldMk cId="4022037155" sldId="403"/>
            <ac:picMk id="11" creationId="{47C78DC0-D4C2-4989-793D-ABD3031C7938}"/>
          </ac:picMkLst>
        </pc:picChg>
      </pc:sldChg>
      <pc:sldChg chg="addSp delSp modSp add mod ord replId modAnim">
        <pc:chgData name="Peters, David S." userId="89b4e851-90dd-44f4-a02f-c1f7ca487ce8" providerId="ADAL" clId="{CCBF53C9-D1FF-48B3-9BDF-05A236CD55FF}" dt="2024-08-20T23:23:58.415" v="751"/>
        <pc:sldMkLst>
          <pc:docMk/>
          <pc:sldMk cId="3854359932" sldId="404"/>
        </pc:sldMkLst>
        <pc:spChg chg="add mod">
          <ac:chgData name="Peters, David S." userId="89b4e851-90dd-44f4-a02f-c1f7ca487ce8" providerId="ADAL" clId="{CCBF53C9-D1FF-48B3-9BDF-05A236CD55FF}" dt="2024-08-20T23:23:41.189" v="749" actId="1076"/>
          <ac:spMkLst>
            <pc:docMk/>
            <pc:sldMk cId="3854359932" sldId="404"/>
            <ac:spMk id="2" creationId="{04DEA418-7DAF-20B1-79C6-3FDD74194175}"/>
          </ac:spMkLst>
        </pc:spChg>
        <pc:spChg chg="del">
          <ac:chgData name="Peters, David S." userId="89b4e851-90dd-44f4-a02f-c1f7ca487ce8" providerId="ADAL" clId="{CCBF53C9-D1FF-48B3-9BDF-05A236CD55FF}" dt="2024-08-20T23:23:58.150" v="750" actId="478"/>
          <ac:spMkLst>
            <pc:docMk/>
            <pc:sldMk cId="3854359932" sldId="404"/>
            <ac:spMk id="4" creationId="{5BCB30D1-2E41-F259-93EC-592659F09561}"/>
          </ac:spMkLst>
        </pc:spChg>
        <pc:spChg chg="add mod">
          <ac:chgData name="Peters, David S." userId="89b4e851-90dd-44f4-a02f-c1f7ca487ce8" providerId="ADAL" clId="{CCBF53C9-D1FF-48B3-9BDF-05A236CD55FF}" dt="2024-08-20T23:23:58.415" v="751"/>
          <ac:spMkLst>
            <pc:docMk/>
            <pc:sldMk cId="3854359932" sldId="404"/>
            <ac:spMk id="6" creationId="{9B815AF3-B447-5903-167A-40D7C852B271}"/>
          </ac:spMkLst>
        </pc:spChg>
        <pc:picChg chg="add mod">
          <ac:chgData name="Peters, David S." userId="89b4e851-90dd-44f4-a02f-c1f7ca487ce8" providerId="ADAL" clId="{CCBF53C9-D1FF-48B3-9BDF-05A236CD55FF}" dt="2024-08-20T23:23:37.777" v="748" actId="1076"/>
          <ac:picMkLst>
            <pc:docMk/>
            <pc:sldMk cId="3854359932" sldId="404"/>
            <ac:picMk id="5" creationId="{DB4A0433-E4FE-9529-369F-3E13E1EE6342}"/>
          </ac:picMkLst>
        </pc:picChg>
      </pc:sldChg>
      <pc:sldChg chg="addSp delSp modSp add mod ord replId delAnim modAnim">
        <pc:chgData name="Peters, David S." userId="89b4e851-90dd-44f4-a02f-c1f7ca487ce8" providerId="ADAL" clId="{CCBF53C9-D1FF-48B3-9BDF-05A236CD55FF}" dt="2024-08-20T23:31:07.891" v="974" actId="1076"/>
        <pc:sldMkLst>
          <pc:docMk/>
          <pc:sldMk cId="292232328" sldId="405"/>
        </pc:sldMkLst>
        <pc:spChg chg="add del mod">
          <ac:chgData name="Peters, David S." userId="89b4e851-90dd-44f4-a02f-c1f7ca487ce8" providerId="ADAL" clId="{CCBF53C9-D1FF-48B3-9BDF-05A236CD55FF}" dt="2024-08-20T23:25:41.815" v="812" actId="478"/>
          <ac:spMkLst>
            <pc:docMk/>
            <pc:sldMk cId="292232328" sldId="405"/>
            <ac:spMk id="2" creationId="{78AA15B1-CF54-BEC6-2787-D810416329BB}"/>
          </ac:spMkLst>
        </pc:spChg>
        <pc:spChg chg="mod">
          <ac:chgData name="Peters, David S." userId="89b4e851-90dd-44f4-a02f-c1f7ca487ce8" providerId="ADAL" clId="{CCBF53C9-D1FF-48B3-9BDF-05A236CD55FF}" dt="2024-08-20T23:24:42.919" v="796" actId="20577"/>
          <ac:spMkLst>
            <pc:docMk/>
            <pc:sldMk cId="292232328" sldId="405"/>
            <ac:spMk id="4" creationId="{5BCB30D1-2E41-F259-93EC-592659F09561}"/>
          </ac:spMkLst>
        </pc:spChg>
        <pc:spChg chg="add mod">
          <ac:chgData name="Peters, David S." userId="89b4e851-90dd-44f4-a02f-c1f7ca487ce8" providerId="ADAL" clId="{CCBF53C9-D1FF-48B3-9BDF-05A236CD55FF}" dt="2024-08-20T23:29:38.314" v="963" actId="1076"/>
          <ac:spMkLst>
            <pc:docMk/>
            <pc:sldMk cId="292232328" sldId="405"/>
            <ac:spMk id="9" creationId="{1895989E-17B3-B57A-6A2B-668BE7DFFE93}"/>
          </ac:spMkLst>
        </pc:spChg>
        <pc:spChg chg="add del mod">
          <ac:chgData name="Peters, David S." userId="89b4e851-90dd-44f4-a02f-c1f7ca487ce8" providerId="ADAL" clId="{CCBF53C9-D1FF-48B3-9BDF-05A236CD55FF}" dt="2024-08-20T23:25:44.637" v="813" actId="478"/>
          <ac:spMkLst>
            <pc:docMk/>
            <pc:sldMk cId="292232328" sldId="405"/>
            <ac:spMk id="12" creationId="{13EDE44C-3B06-C639-5376-CB815204CF97}"/>
          </ac:spMkLst>
        </pc:spChg>
        <pc:spChg chg="add mod">
          <ac:chgData name="Peters, David S." userId="89b4e851-90dd-44f4-a02f-c1f7ca487ce8" providerId="ADAL" clId="{CCBF53C9-D1FF-48B3-9BDF-05A236CD55FF}" dt="2024-08-20T23:29:42.957" v="964" actId="1076"/>
          <ac:spMkLst>
            <pc:docMk/>
            <pc:sldMk cId="292232328" sldId="405"/>
            <ac:spMk id="13" creationId="{AFF7EF7E-DBE7-885D-AD9A-4B2733B7726F}"/>
          </ac:spMkLst>
        </pc:spChg>
        <pc:grpChg chg="add mod">
          <ac:chgData name="Peters, David S." userId="89b4e851-90dd-44f4-a02f-c1f7ca487ce8" providerId="ADAL" clId="{CCBF53C9-D1FF-48B3-9BDF-05A236CD55FF}" dt="2024-08-20T23:29:56.569" v="968" actId="1076"/>
          <ac:grpSpMkLst>
            <pc:docMk/>
            <pc:sldMk cId="292232328" sldId="405"/>
            <ac:grpSpMk id="14" creationId="{BECCEF39-E34D-28EB-1119-820C2EC7CDC9}"/>
          </ac:grpSpMkLst>
        </pc:grpChg>
        <pc:picChg chg="add del mod">
          <ac:chgData name="Peters, David S." userId="89b4e851-90dd-44f4-a02f-c1f7ca487ce8" providerId="ADAL" clId="{CCBF53C9-D1FF-48B3-9BDF-05A236CD55FF}" dt="2024-08-20T23:28:07.058" v="839" actId="478"/>
          <ac:picMkLst>
            <pc:docMk/>
            <pc:sldMk cId="292232328" sldId="405"/>
            <ac:picMk id="5" creationId="{56BD317A-3511-E28D-7275-6C7DC146E5EC}"/>
          </ac:picMkLst>
        </pc:picChg>
        <pc:picChg chg="add del mod">
          <ac:chgData name="Peters, David S." userId="89b4e851-90dd-44f4-a02f-c1f7ca487ce8" providerId="ADAL" clId="{CCBF53C9-D1FF-48B3-9BDF-05A236CD55FF}" dt="2024-08-20T23:28:07.058" v="839" actId="478"/>
          <ac:picMkLst>
            <pc:docMk/>
            <pc:sldMk cId="292232328" sldId="405"/>
            <ac:picMk id="6" creationId="{92A68E0D-2D7A-F339-FA1E-74CE728DB055}"/>
          </ac:picMkLst>
        </pc:picChg>
        <pc:picChg chg="add del mod">
          <ac:chgData name="Peters, David S." userId="89b4e851-90dd-44f4-a02f-c1f7ca487ce8" providerId="ADAL" clId="{CCBF53C9-D1FF-48B3-9BDF-05A236CD55FF}" dt="2024-08-20T23:28:07.058" v="839" actId="478"/>
          <ac:picMkLst>
            <pc:docMk/>
            <pc:sldMk cId="292232328" sldId="405"/>
            <ac:picMk id="7" creationId="{F00DA197-F07A-3442-EB45-349C1CD8CD0F}"/>
          </ac:picMkLst>
        </pc:picChg>
        <pc:picChg chg="add del mod">
          <ac:chgData name="Peters, David S." userId="89b4e851-90dd-44f4-a02f-c1f7ca487ce8" providerId="ADAL" clId="{CCBF53C9-D1FF-48B3-9BDF-05A236CD55FF}" dt="2024-08-20T23:28:07.058" v="839" actId="478"/>
          <ac:picMkLst>
            <pc:docMk/>
            <pc:sldMk cId="292232328" sldId="405"/>
            <ac:picMk id="8" creationId="{2F3BA53B-8B33-D2CC-4CB4-DF0D94F6484D}"/>
          </ac:picMkLst>
        </pc:picChg>
        <pc:picChg chg="add del mod">
          <ac:chgData name="Peters, David S." userId="89b4e851-90dd-44f4-a02f-c1f7ca487ce8" providerId="ADAL" clId="{CCBF53C9-D1FF-48B3-9BDF-05A236CD55FF}" dt="2024-08-20T23:31:05.343" v="973" actId="478"/>
          <ac:picMkLst>
            <pc:docMk/>
            <pc:sldMk cId="292232328" sldId="405"/>
            <ac:picMk id="10" creationId="{BA70E2F4-1B11-D9C9-EFD2-0E9A1E0FC91D}"/>
          </ac:picMkLst>
        </pc:picChg>
        <pc:picChg chg="mod">
          <ac:chgData name="Peters, David S." userId="89b4e851-90dd-44f4-a02f-c1f7ca487ce8" providerId="ADAL" clId="{CCBF53C9-D1FF-48B3-9BDF-05A236CD55FF}" dt="2024-08-20T23:28:07.314" v="840"/>
          <ac:picMkLst>
            <pc:docMk/>
            <pc:sldMk cId="292232328" sldId="405"/>
            <ac:picMk id="15" creationId="{5CCEF56F-79C5-6B3B-B387-A3DC12B43742}"/>
          </ac:picMkLst>
        </pc:picChg>
        <pc:picChg chg="mod">
          <ac:chgData name="Peters, David S." userId="89b4e851-90dd-44f4-a02f-c1f7ca487ce8" providerId="ADAL" clId="{CCBF53C9-D1FF-48B3-9BDF-05A236CD55FF}" dt="2024-08-20T23:28:07.314" v="840"/>
          <ac:picMkLst>
            <pc:docMk/>
            <pc:sldMk cId="292232328" sldId="405"/>
            <ac:picMk id="16" creationId="{514FD3F3-D60D-4BBE-BBCD-F27AFD8547A8}"/>
          </ac:picMkLst>
        </pc:picChg>
        <pc:picChg chg="mod">
          <ac:chgData name="Peters, David S." userId="89b4e851-90dd-44f4-a02f-c1f7ca487ce8" providerId="ADAL" clId="{CCBF53C9-D1FF-48B3-9BDF-05A236CD55FF}" dt="2024-08-20T23:28:07.314" v="840"/>
          <ac:picMkLst>
            <pc:docMk/>
            <pc:sldMk cId="292232328" sldId="405"/>
            <ac:picMk id="17" creationId="{C58D4DD0-EFDC-FA51-8A1B-6445E1E90064}"/>
          </ac:picMkLst>
        </pc:picChg>
        <pc:picChg chg="mod">
          <ac:chgData name="Peters, David S." userId="89b4e851-90dd-44f4-a02f-c1f7ca487ce8" providerId="ADAL" clId="{CCBF53C9-D1FF-48B3-9BDF-05A236CD55FF}" dt="2024-08-20T23:28:07.314" v="840"/>
          <ac:picMkLst>
            <pc:docMk/>
            <pc:sldMk cId="292232328" sldId="405"/>
            <ac:picMk id="18" creationId="{3C150B1F-7457-7032-11A2-9FF18E47911B}"/>
          </ac:picMkLst>
        </pc:picChg>
        <pc:picChg chg="add del mod">
          <ac:chgData name="Peters, David S." userId="89b4e851-90dd-44f4-a02f-c1f7ca487ce8" providerId="ADAL" clId="{CCBF53C9-D1FF-48B3-9BDF-05A236CD55FF}" dt="2024-08-20T23:30:50.471" v="970" actId="21"/>
          <ac:picMkLst>
            <pc:docMk/>
            <pc:sldMk cId="292232328" sldId="405"/>
            <ac:picMk id="19" creationId="{B40A2A4A-A362-D79E-32FD-F60E60CFA949}"/>
          </ac:picMkLst>
        </pc:picChg>
        <pc:picChg chg="add mod">
          <ac:chgData name="Peters, David S." userId="89b4e851-90dd-44f4-a02f-c1f7ca487ce8" providerId="ADAL" clId="{CCBF53C9-D1FF-48B3-9BDF-05A236CD55FF}" dt="2024-08-20T23:31:07.891" v="974" actId="1076"/>
          <ac:picMkLst>
            <pc:docMk/>
            <pc:sldMk cId="292232328" sldId="405"/>
            <ac:picMk id="20" creationId="{BA73DBDE-E720-FD29-329F-13B386A01931}"/>
          </ac:picMkLst>
        </pc:picChg>
        <pc:picChg chg="add mod">
          <ac:chgData name="Peters, David S." userId="89b4e851-90dd-44f4-a02f-c1f7ca487ce8" providerId="ADAL" clId="{CCBF53C9-D1FF-48B3-9BDF-05A236CD55FF}" dt="2024-08-20T23:31:03.169" v="972"/>
          <ac:picMkLst>
            <pc:docMk/>
            <pc:sldMk cId="292232328" sldId="405"/>
            <ac:picMk id="21" creationId="{B40A2A4A-A362-D79E-32FD-F60E60CFA949}"/>
          </ac:picMkLst>
        </pc:picChg>
      </pc:sldChg>
      <pc:sldChg chg="addSp modSp add mod ord replId modAnim">
        <pc:chgData name="Peters, David S." userId="89b4e851-90dd-44f4-a02f-c1f7ca487ce8" providerId="ADAL" clId="{CCBF53C9-D1FF-48B3-9BDF-05A236CD55FF}" dt="2024-08-20T23:43:17.056" v="1064" actId="14100"/>
        <pc:sldMkLst>
          <pc:docMk/>
          <pc:sldMk cId="389823808" sldId="406"/>
        </pc:sldMkLst>
        <pc:spChg chg="add mod">
          <ac:chgData name="Peters, David S." userId="89b4e851-90dd-44f4-a02f-c1f7ca487ce8" providerId="ADAL" clId="{CCBF53C9-D1FF-48B3-9BDF-05A236CD55FF}" dt="2024-08-20T23:33:40.679" v="1023" actId="1076"/>
          <ac:spMkLst>
            <pc:docMk/>
            <pc:sldMk cId="389823808" sldId="406"/>
            <ac:spMk id="2" creationId="{04742669-5F77-F0D3-B6F5-4678D6E4F2E1}"/>
          </ac:spMkLst>
        </pc:spChg>
        <pc:spChg chg="mod">
          <ac:chgData name="Peters, David S." userId="89b4e851-90dd-44f4-a02f-c1f7ca487ce8" providerId="ADAL" clId="{CCBF53C9-D1FF-48B3-9BDF-05A236CD55FF}" dt="2024-08-20T23:32:56.578" v="1018" actId="207"/>
          <ac:spMkLst>
            <pc:docMk/>
            <pc:sldMk cId="389823808" sldId="406"/>
            <ac:spMk id="4" creationId="{5BCB30D1-2E41-F259-93EC-592659F09561}"/>
          </ac:spMkLst>
        </pc:spChg>
        <pc:spChg chg="add mod">
          <ac:chgData name="Peters, David S." userId="89b4e851-90dd-44f4-a02f-c1f7ca487ce8" providerId="ADAL" clId="{CCBF53C9-D1FF-48B3-9BDF-05A236CD55FF}" dt="2024-08-20T23:43:17.056" v="1064" actId="14100"/>
          <ac:spMkLst>
            <pc:docMk/>
            <pc:sldMk cId="389823808" sldId="406"/>
            <ac:spMk id="6" creationId="{D9792339-39DD-BFDD-1ADD-21313174AAD9}"/>
          </ac:spMkLst>
        </pc:spChg>
        <pc:picChg chg="add mod">
          <ac:chgData name="Peters, David S." userId="89b4e851-90dd-44f4-a02f-c1f7ca487ce8" providerId="ADAL" clId="{CCBF53C9-D1FF-48B3-9BDF-05A236CD55FF}" dt="2024-08-20T23:33:45.957" v="1025" actId="1076"/>
          <ac:picMkLst>
            <pc:docMk/>
            <pc:sldMk cId="389823808" sldId="406"/>
            <ac:picMk id="5" creationId="{81B3F401-2282-7816-2261-CD5D25AAC7F7}"/>
          </ac:picMkLst>
        </pc:picChg>
        <pc:picChg chg="add mod">
          <ac:chgData name="Peters, David S." userId="89b4e851-90dd-44f4-a02f-c1f7ca487ce8" providerId="ADAL" clId="{CCBF53C9-D1FF-48B3-9BDF-05A236CD55FF}" dt="2024-08-20T23:33:40.679" v="1023" actId="1076"/>
          <ac:picMkLst>
            <pc:docMk/>
            <pc:sldMk cId="389823808" sldId="406"/>
            <ac:picMk id="7" creationId="{AC25B1AD-536A-19C0-9CAC-D3DECF042E38}"/>
          </ac:picMkLst>
        </pc:picChg>
      </pc:sldChg>
      <pc:sldChg chg="addSp delSp modSp add mod ord replId modAnim">
        <pc:chgData name="Peters, David S." userId="89b4e851-90dd-44f4-a02f-c1f7ca487ce8" providerId="ADAL" clId="{CCBF53C9-D1FF-48B3-9BDF-05A236CD55FF}" dt="2024-08-20T23:38:50.643" v="1047"/>
        <pc:sldMkLst>
          <pc:docMk/>
          <pc:sldMk cId="2859165358" sldId="407"/>
        </pc:sldMkLst>
        <pc:spChg chg="del">
          <ac:chgData name="Peters, David S." userId="89b4e851-90dd-44f4-a02f-c1f7ca487ce8" providerId="ADAL" clId="{CCBF53C9-D1FF-48B3-9BDF-05A236CD55FF}" dt="2024-08-20T23:34:14.119" v="1030" actId="478"/>
          <ac:spMkLst>
            <pc:docMk/>
            <pc:sldMk cId="2859165358" sldId="407"/>
            <ac:spMk id="4" creationId="{5BCB30D1-2E41-F259-93EC-592659F09561}"/>
          </ac:spMkLst>
        </pc:spChg>
        <pc:spChg chg="add mod">
          <ac:chgData name="Peters, David S." userId="89b4e851-90dd-44f4-a02f-c1f7ca487ce8" providerId="ADAL" clId="{CCBF53C9-D1FF-48B3-9BDF-05A236CD55FF}" dt="2024-08-20T23:34:14.886" v="1031"/>
          <ac:spMkLst>
            <pc:docMk/>
            <pc:sldMk cId="2859165358" sldId="407"/>
            <ac:spMk id="5" creationId="{7BA8236A-291A-61EB-79AA-342518974638}"/>
          </ac:spMkLst>
        </pc:spChg>
        <pc:spChg chg="add mod">
          <ac:chgData name="Peters, David S." userId="89b4e851-90dd-44f4-a02f-c1f7ca487ce8" providerId="ADAL" clId="{CCBF53C9-D1FF-48B3-9BDF-05A236CD55FF}" dt="2024-08-20T23:34:27.485" v="1033" actId="1076"/>
          <ac:spMkLst>
            <pc:docMk/>
            <pc:sldMk cId="2859165358" sldId="407"/>
            <ac:spMk id="6" creationId="{87522295-8DAB-88B4-1433-6E2CA0641BD6}"/>
          </ac:spMkLst>
        </pc:spChg>
        <pc:spChg chg="add mod">
          <ac:chgData name="Peters, David S." userId="89b4e851-90dd-44f4-a02f-c1f7ca487ce8" providerId="ADAL" clId="{CCBF53C9-D1FF-48B3-9BDF-05A236CD55FF}" dt="2024-08-20T23:34:27.485" v="1033" actId="1076"/>
          <ac:spMkLst>
            <pc:docMk/>
            <pc:sldMk cId="2859165358" sldId="407"/>
            <ac:spMk id="8" creationId="{D4C38284-D01D-C501-0CAA-93288F15600D}"/>
          </ac:spMkLst>
        </pc:spChg>
        <pc:picChg chg="add mod">
          <ac:chgData name="Peters, David S." userId="89b4e851-90dd-44f4-a02f-c1f7ca487ce8" providerId="ADAL" clId="{CCBF53C9-D1FF-48B3-9BDF-05A236CD55FF}" dt="2024-08-20T23:34:04.543" v="1029"/>
          <ac:picMkLst>
            <pc:docMk/>
            <pc:sldMk cId="2859165358" sldId="407"/>
            <ac:picMk id="2" creationId="{04E2EA20-3411-0E19-9B2A-4A3DE44AD99E}"/>
          </ac:picMkLst>
        </pc:picChg>
        <pc:picChg chg="add mod">
          <ac:chgData name="Peters, David S." userId="89b4e851-90dd-44f4-a02f-c1f7ca487ce8" providerId="ADAL" clId="{CCBF53C9-D1FF-48B3-9BDF-05A236CD55FF}" dt="2024-08-20T23:34:38.063" v="1034" actId="1076"/>
          <ac:picMkLst>
            <pc:docMk/>
            <pc:sldMk cId="2859165358" sldId="407"/>
            <ac:picMk id="7" creationId="{EBEC0D92-3C0B-05FE-CA4B-E4281489A94E}"/>
          </ac:picMkLst>
        </pc:picChg>
      </pc:sldChg>
      <pc:sldChg chg="add del replId">
        <pc:chgData name="Peters, David S." userId="89b4e851-90dd-44f4-a02f-c1f7ca487ce8" providerId="ADAL" clId="{CCBF53C9-D1FF-48B3-9BDF-05A236CD55FF}" dt="2024-08-21T00:35:30.969" v="2186" actId="2696"/>
        <pc:sldMkLst>
          <pc:docMk/>
          <pc:sldMk cId="1662772016" sldId="408"/>
        </pc:sldMkLst>
      </pc:sldChg>
      <pc:sldChg chg="addSp modSp mod">
        <pc:chgData name="Peters, David S." userId="89b4e851-90dd-44f4-a02f-c1f7ca487ce8" providerId="ADAL" clId="{CCBF53C9-D1FF-48B3-9BDF-05A236CD55FF}" dt="2024-08-21T00:55:03.964" v="2931" actId="207"/>
        <pc:sldMkLst>
          <pc:docMk/>
          <pc:sldMk cId="1872465529" sldId="408"/>
        </pc:sldMkLst>
        <pc:spChg chg="add mod">
          <ac:chgData name="Peters, David S." userId="89b4e851-90dd-44f4-a02f-c1f7ca487ce8" providerId="ADAL" clId="{CCBF53C9-D1FF-48B3-9BDF-05A236CD55FF}" dt="2024-08-21T00:55:03.964" v="2931" actId="207"/>
          <ac:spMkLst>
            <pc:docMk/>
            <pc:sldMk cId="1872465529" sldId="408"/>
            <ac:spMk id="2" creationId="{5D8D30D3-1936-FEFF-45BE-4BA3421071BD}"/>
          </ac:spMkLst>
        </pc:spChg>
        <pc:spChg chg="mod">
          <ac:chgData name="Peters, David S." userId="89b4e851-90dd-44f4-a02f-c1f7ca487ce8" providerId="ADAL" clId="{CCBF53C9-D1FF-48B3-9BDF-05A236CD55FF}" dt="2024-08-21T00:54:54.779" v="2930" actId="20577"/>
          <ac:spMkLst>
            <pc:docMk/>
            <pc:sldMk cId="1872465529" sldId="408"/>
            <ac:spMk id="4" creationId="{5BCB30D1-2E41-F259-93EC-592659F09561}"/>
          </ac:spMkLst>
        </pc:spChg>
        <pc:picChg chg="add mod">
          <ac:chgData name="Peters, David S." userId="89b4e851-90dd-44f4-a02f-c1f7ca487ce8" providerId="ADAL" clId="{CCBF53C9-D1FF-48B3-9BDF-05A236CD55FF}" dt="2024-08-21T00:53:37.897" v="2753" actId="1076"/>
          <ac:picMkLst>
            <pc:docMk/>
            <pc:sldMk cId="1872465529" sldId="408"/>
            <ac:picMk id="5" creationId="{2D1A1666-5E2F-C23B-2AF2-3CF37AF67B35}"/>
          </ac:picMkLst>
        </pc:picChg>
      </pc:sldChg>
      <pc:sldChg chg="delSp modSp add del mod replId">
        <pc:chgData name="Peters, David S." userId="89b4e851-90dd-44f4-a02f-c1f7ca487ce8" providerId="ADAL" clId="{CCBF53C9-D1FF-48B3-9BDF-05A236CD55FF}" dt="2024-08-21T01:42:10.745" v="3968" actId="47"/>
        <pc:sldMkLst>
          <pc:docMk/>
          <pc:sldMk cId="2362265885" sldId="409"/>
        </pc:sldMkLst>
        <pc:spChg chg="del mod">
          <ac:chgData name="Peters, David S." userId="89b4e851-90dd-44f4-a02f-c1f7ca487ce8" providerId="ADAL" clId="{CCBF53C9-D1FF-48B3-9BDF-05A236CD55FF}" dt="2024-08-21T01:42:04.003" v="3967"/>
          <ac:spMkLst>
            <pc:docMk/>
            <pc:sldMk cId="2362265885" sldId="409"/>
            <ac:spMk id="4" creationId="{5BCB30D1-2E41-F259-93EC-592659F09561}"/>
          </ac:spMkLst>
        </pc:spChg>
      </pc:sldChg>
      <pc:sldChg chg="addSp delSp modSp add mod">
        <pc:chgData name="Peters, David S." userId="89b4e851-90dd-44f4-a02f-c1f7ca487ce8" providerId="ADAL" clId="{CCBF53C9-D1FF-48B3-9BDF-05A236CD55FF}" dt="2024-08-20T21:46:08.550" v="63" actId="20577"/>
        <pc:sldMkLst>
          <pc:docMk/>
          <pc:sldMk cId="1202557047" sldId="410"/>
        </pc:sldMkLst>
        <pc:spChg chg="mod">
          <ac:chgData name="Peters, David S." userId="89b4e851-90dd-44f4-a02f-c1f7ca487ce8" providerId="ADAL" clId="{CCBF53C9-D1FF-48B3-9BDF-05A236CD55FF}" dt="2024-08-20T21:46:08.550" v="63" actId="20577"/>
          <ac:spMkLst>
            <pc:docMk/>
            <pc:sldMk cId="1202557047" sldId="410"/>
            <ac:spMk id="10" creationId="{00D0E196-3A00-2122-974A-C9F0982DC9B4}"/>
          </ac:spMkLst>
        </pc:spChg>
        <pc:picChg chg="add mod ord">
          <ac:chgData name="Peters, David S." userId="89b4e851-90dd-44f4-a02f-c1f7ca487ce8" providerId="ADAL" clId="{CCBF53C9-D1FF-48B3-9BDF-05A236CD55FF}" dt="2024-08-20T21:44:24.167" v="30" actId="1076"/>
          <ac:picMkLst>
            <pc:docMk/>
            <pc:sldMk cId="1202557047" sldId="410"/>
            <ac:picMk id="3" creationId="{A3F70A82-57D5-C179-DA03-FB0325299072}"/>
          </ac:picMkLst>
        </pc:picChg>
        <pc:picChg chg="del">
          <ac:chgData name="Peters, David S." userId="89b4e851-90dd-44f4-a02f-c1f7ca487ce8" providerId="ADAL" clId="{CCBF53C9-D1FF-48B3-9BDF-05A236CD55FF}" dt="2024-08-20T21:44:21.243" v="29" actId="478"/>
          <ac:picMkLst>
            <pc:docMk/>
            <pc:sldMk cId="1202557047" sldId="410"/>
            <ac:picMk id="6" creationId="{56BB8D26-D034-BB50-D37F-83972A707E6A}"/>
          </ac:picMkLst>
        </pc:picChg>
      </pc:sldChg>
      <pc:sldChg chg="addSp delSp modSp add mod">
        <pc:chgData name="Peters, David S." userId="89b4e851-90dd-44f4-a02f-c1f7ca487ce8" providerId="ADAL" clId="{CCBF53C9-D1FF-48B3-9BDF-05A236CD55FF}" dt="2024-08-20T21:48:38.153" v="87" actId="1076"/>
        <pc:sldMkLst>
          <pc:docMk/>
          <pc:sldMk cId="304277755" sldId="411"/>
        </pc:sldMkLst>
        <pc:spChg chg="mod">
          <ac:chgData name="Peters, David S." userId="89b4e851-90dd-44f4-a02f-c1f7ca487ce8" providerId="ADAL" clId="{CCBF53C9-D1FF-48B3-9BDF-05A236CD55FF}" dt="2024-08-20T21:46:17.453" v="76" actId="20577"/>
          <ac:spMkLst>
            <pc:docMk/>
            <pc:sldMk cId="304277755" sldId="411"/>
            <ac:spMk id="10" creationId="{00D0E196-3A00-2122-974A-C9F0982DC9B4}"/>
          </ac:spMkLst>
        </pc:spChg>
        <pc:picChg chg="del">
          <ac:chgData name="Peters, David S." userId="89b4e851-90dd-44f4-a02f-c1f7ca487ce8" providerId="ADAL" clId="{CCBF53C9-D1FF-48B3-9BDF-05A236CD55FF}" dt="2024-08-20T21:45:44.125" v="36" actId="478"/>
          <ac:picMkLst>
            <pc:docMk/>
            <pc:sldMk cId="304277755" sldId="411"/>
            <ac:picMk id="3" creationId="{A3F70A82-57D5-C179-DA03-FB0325299072}"/>
          </ac:picMkLst>
        </pc:picChg>
        <pc:picChg chg="add mod ord">
          <ac:chgData name="Peters, David S." userId="89b4e851-90dd-44f4-a02f-c1f7ca487ce8" providerId="ADAL" clId="{CCBF53C9-D1FF-48B3-9BDF-05A236CD55FF}" dt="2024-08-20T21:48:38.153" v="87" actId="1076"/>
          <ac:picMkLst>
            <pc:docMk/>
            <pc:sldMk cId="304277755" sldId="411"/>
            <ac:picMk id="4" creationId="{A729B919-D868-FE0F-BB38-8BBB0A04001D}"/>
          </ac:picMkLst>
        </pc:picChg>
      </pc:sldChg>
      <pc:sldChg chg="addSp modSp mod modAnim">
        <pc:chgData name="Peters, David S." userId="89b4e851-90dd-44f4-a02f-c1f7ca487ce8" providerId="ADAL" clId="{CCBF53C9-D1FF-48B3-9BDF-05A236CD55FF}" dt="2024-08-21T00:53:14.436" v="2750" actId="20577"/>
        <pc:sldMkLst>
          <pc:docMk/>
          <pc:sldMk cId="3480819938" sldId="412"/>
        </pc:sldMkLst>
        <pc:spChg chg="mod">
          <ac:chgData name="Peters, David S." userId="89b4e851-90dd-44f4-a02f-c1f7ca487ce8" providerId="ADAL" clId="{CCBF53C9-D1FF-48B3-9BDF-05A236CD55FF}" dt="2024-08-21T00:53:14.436" v="2750" actId="20577"/>
          <ac:spMkLst>
            <pc:docMk/>
            <pc:sldMk cId="3480819938" sldId="412"/>
            <ac:spMk id="4" creationId="{5BCB30D1-2E41-F259-93EC-592659F09561}"/>
          </ac:spMkLst>
        </pc:spChg>
        <pc:spChg chg="add mod">
          <ac:chgData name="Peters, David S." userId="89b4e851-90dd-44f4-a02f-c1f7ca487ce8" providerId="ADAL" clId="{CCBF53C9-D1FF-48B3-9BDF-05A236CD55FF}" dt="2024-08-21T00:52:57.694" v="2708" actId="1076"/>
          <ac:spMkLst>
            <pc:docMk/>
            <pc:sldMk cId="3480819938" sldId="412"/>
            <ac:spMk id="5" creationId="{86F0707A-AEC8-0AB9-1097-59D2D75F895B}"/>
          </ac:spMkLst>
        </pc:spChg>
        <pc:picChg chg="add mod">
          <ac:chgData name="Peters, David S." userId="89b4e851-90dd-44f4-a02f-c1f7ca487ce8" providerId="ADAL" clId="{CCBF53C9-D1FF-48B3-9BDF-05A236CD55FF}" dt="2024-08-21T00:52:49.456" v="2706" actId="1076"/>
          <ac:picMkLst>
            <pc:docMk/>
            <pc:sldMk cId="3480819938" sldId="412"/>
            <ac:picMk id="2" creationId="{09E0F58F-5D69-35C2-F74C-4E8DE0D8F1AA}"/>
          </ac:picMkLst>
        </pc:picChg>
      </pc:sldChg>
      <pc:sldChg chg="add del">
        <pc:chgData name="Peters, David S." userId="89b4e851-90dd-44f4-a02f-c1f7ca487ce8" providerId="ADAL" clId="{CCBF53C9-D1FF-48B3-9BDF-05A236CD55FF}" dt="2024-08-21T00:35:30.969" v="2186" actId="2696"/>
        <pc:sldMkLst>
          <pc:docMk/>
          <pc:sldMk cId="3906563752" sldId="412"/>
        </pc:sldMkLst>
      </pc:sldChg>
      <pc:sldChg chg="addSp modSp mod">
        <pc:chgData name="Peters, David S." userId="89b4e851-90dd-44f4-a02f-c1f7ca487ce8" providerId="ADAL" clId="{CCBF53C9-D1FF-48B3-9BDF-05A236CD55FF}" dt="2024-08-21T00:31:47.410" v="2125" actId="20577"/>
        <pc:sldMkLst>
          <pc:docMk/>
          <pc:sldMk cId="2233390069" sldId="413"/>
        </pc:sldMkLst>
        <pc:spChg chg="add mod">
          <ac:chgData name="Peters, David S." userId="89b4e851-90dd-44f4-a02f-c1f7ca487ce8" providerId="ADAL" clId="{CCBF53C9-D1FF-48B3-9BDF-05A236CD55FF}" dt="2024-08-21T00:31:47.410" v="2125" actId="20577"/>
          <ac:spMkLst>
            <pc:docMk/>
            <pc:sldMk cId="2233390069" sldId="413"/>
            <ac:spMk id="2" creationId="{5F957FA9-9DAE-D10E-F329-AE8DC02421FC}"/>
          </ac:spMkLst>
        </pc:spChg>
        <pc:spChg chg="mod">
          <ac:chgData name="Peters, David S." userId="89b4e851-90dd-44f4-a02f-c1f7ca487ce8" providerId="ADAL" clId="{CCBF53C9-D1FF-48B3-9BDF-05A236CD55FF}" dt="2024-08-20T23:48:21.125" v="1093" actId="20577"/>
          <ac:spMkLst>
            <pc:docMk/>
            <pc:sldMk cId="2233390069" sldId="413"/>
            <ac:spMk id="4" creationId="{5BCB30D1-2E41-F259-93EC-592659F09561}"/>
          </ac:spMkLst>
        </pc:spChg>
        <pc:picChg chg="add mod">
          <ac:chgData name="Peters, David S." userId="89b4e851-90dd-44f4-a02f-c1f7ca487ce8" providerId="ADAL" clId="{CCBF53C9-D1FF-48B3-9BDF-05A236CD55FF}" dt="2024-08-20T23:48:15.989" v="1076"/>
          <ac:picMkLst>
            <pc:docMk/>
            <pc:sldMk cId="2233390069" sldId="413"/>
            <ac:picMk id="5" creationId="{6E69541F-5318-7A88-8663-CDAB06F6C6B8}"/>
          </ac:picMkLst>
        </pc:picChg>
      </pc:sldChg>
      <pc:sldChg chg="addSp modSp mod">
        <pc:chgData name="Peters, David S." userId="89b4e851-90dd-44f4-a02f-c1f7ca487ce8" providerId="ADAL" clId="{CCBF53C9-D1FF-48B3-9BDF-05A236CD55FF}" dt="2024-08-20T23:52:30.365" v="1153" actId="207"/>
        <pc:sldMkLst>
          <pc:docMk/>
          <pc:sldMk cId="3657154875" sldId="414"/>
        </pc:sldMkLst>
        <pc:spChg chg="add mod">
          <ac:chgData name="Peters, David S." userId="89b4e851-90dd-44f4-a02f-c1f7ca487ce8" providerId="ADAL" clId="{CCBF53C9-D1FF-48B3-9BDF-05A236CD55FF}" dt="2024-08-20T23:52:30.365" v="1153" actId="207"/>
          <ac:spMkLst>
            <pc:docMk/>
            <pc:sldMk cId="3657154875" sldId="414"/>
            <ac:spMk id="2" creationId="{003D3403-2EA1-D6B1-333F-E8DD0E311859}"/>
          </ac:spMkLst>
        </pc:spChg>
        <pc:spChg chg="mod">
          <ac:chgData name="Peters, David S." userId="89b4e851-90dd-44f4-a02f-c1f7ca487ce8" providerId="ADAL" clId="{CCBF53C9-D1FF-48B3-9BDF-05A236CD55FF}" dt="2024-08-20T23:48:57.156" v="1114" actId="20577"/>
          <ac:spMkLst>
            <pc:docMk/>
            <pc:sldMk cId="3657154875" sldId="414"/>
            <ac:spMk id="4" creationId="{5BCB30D1-2E41-F259-93EC-592659F09561}"/>
          </ac:spMkLst>
        </pc:spChg>
        <pc:picChg chg="add mod">
          <ac:chgData name="Peters, David S." userId="89b4e851-90dd-44f4-a02f-c1f7ca487ce8" providerId="ADAL" clId="{CCBF53C9-D1FF-48B3-9BDF-05A236CD55FF}" dt="2024-08-20T23:50:40.458" v="1136" actId="1035"/>
          <ac:picMkLst>
            <pc:docMk/>
            <pc:sldMk cId="3657154875" sldId="414"/>
            <ac:picMk id="5" creationId="{A640185A-AD42-A860-0B61-97F8747381BD}"/>
          </ac:picMkLst>
        </pc:picChg>
      </pc:sldChg>
      <pc:sldChg chg="addSp modSp mod modAnim">
        <pc:chgData name="Peters, David S." userId="89b4e851-90dd-44f4-a02f-c1f7ca487ce8" providerId="ADAL" clId="{CCBF53C9-D1FF-48B3-9BDF-05A236CD55FF}" dt="2024-08-20T23:55:31.633" v="1197"/>
        <pc:sldMkLst>
          <pc:docMk/>
          <pc:sldMk cId="2031794419" sldId="415"/>
        </pc:sldMkLst>
        <pc:spChg chg="mod">
          <ac:chgData name="Peters, David S." userId="89b4e851-90dd-44f4-a02f-c1f7ca487ce8" providerId="ADAL" clId="{CCBF53C9-D1FF-48B3-9BDF-05A236CD55FF}" dt="2024-08-20T23:54:04.601" v="1181" actId="20577"/>
          <ac:spMkLst>
            <pc:docMk/>
            <pc:sldMk cId="2031794419" sldId="415"/>
            <ac:spMk id="4" creationId="{5BCB30D1-2E41-F259-93EC-592659F09561}"/>
          </ac:spMkLst>
        </pc:spChg>
        <pc:spChg chg="add mod">
          <ac:chgData name="Peters, David S." userId="89b4e851-90dd-44f4-a02f-c1f7ca487ce8" providerId="ADAL" clId="{CCBF53C9-D1FF-48B3-9BDF-05A236CD55FF}" dt="2024-08-20T23:54:35.351" v="1185" actId="2085"/>
          <ac:spMkLst>
            <pc:docMk/>
            <pc:sldMk cId="2031794419" sldId="415"/>
            <ac:spMk id="5" creationId="{2555603C-34E1-3C24-69F0-9784D240DF50}"/>
          </ac:spMkLst>
        </pc:spChg>
        <pc:spChg chg="add mod">
          <ac:chgData name="Peters, David S." userId="89b4e851-90dd-44f4-a02f-c1f7ca487ce8" providerId="ADAL" clId="{CCBF53C9-D1FF-48B3-9BDF-05A236CD55FF}" dt="2024-08-20T23:54:40.458" v="1187" actId="1076"/>
          <ac:spMkLst>
            <pc:docMk/>
            <pc:sldMk cId="2031794419" sldId="415"/>
            <ac:spMk id="6" creationId="{7493B659-0A04-DFDA-618D-FA4468985FB2}"/>
          </ac:spMkLst>
        </pc:spChg>
        <pc:spChg chg="add mod">
          <ac:chgData name="Peters, David S." userId="89b4e851-90dd-44f4-a02f-c1f7ca487ce8" providerId="ADAL" clId="{CCBF53C9-D1FF-48B3-9BDF-05A236CD55FF}" dt="2024-08-20T23:54:44.660" v="1189" actId="1076"/>
          <ac:spMkLst>
            <pc:docMk/>
            <pc:sldMk cId="2031794419" sldId="415"/>
            <ac:spMk id="7" creationId="{F90322D7-9BC8-C817-45A1-8AF3A8DE7016}"/>
          </ac:spMkLst>
        </pc:spChg>
        <pc:spChg chg="add mod">
          <ac:chgData name="Peters, David S." userId="89b4e851-90dd-44f4-a02f-c1f7ca487ce8" providerId="ADAL" clId="{CCBF53C9-D1FF-48B3-9BDF-05A236CD55FF}" dt="2024-08-20T23:55:00.931" v="1192" actId="207"/>
          <ac:spMkLst>
            <pc:docMk/>
            <pc:sldMk cId="2031794419" sldId="415"/>
            <ac:spMk id="8" creationId="{C6E65120-E413-33A7-D89A-CC78EB45ACFA}"/>
          </ac:spMkLst>
        </pc:spChg>
        <pc:picChg chg="add mod">
          <ac:chgData name="Peters, David S." userId="89b4e851-90dd-44f4-a02f-c1f7ca487ce8" providerId="ADAL" clId="{CCBF53C9-D1FF-48B3-9BDF-05A236CD55FF}" dt="2024-08-20T23:54:09.787" v="1182" actId="1076"/>
          <ac:picMkLst>
            <pc:docMk/>
            <pc:sldMk cId="2031794419" sldId="415"/>
            <ac:picMk id="2" creationId="{7F2C4C99-602C-FEAD-229C-FF9C49AD725B}"/>
          </ac:picMkLst>
        </pc:picChg>
      </pc:sldChg>
      <pc:sldChg chg="addSp modSp add mod">
        <pc:chgData name="Peters, David S." userId="89b4e851-90dd-44f4-a02f-c1f7ca487ce8" providerId="ADAL" clId="{CCBF53C9-D1FF-48B3-9BDF-05A236CD55FF}" dt="2024-08-21T00:01:14.383" v="1378" actId="1076"/>
        <pc:sldMkLst>
          <pc:docMk/>
          <pc:sldMk cId="329055559" sldId="416"/>
        </pc:sldMkLst>
        <pc:spChg chg="mod">
          <ac:chgData name="Peters, David S." userId="89b4e851-90dd-44f4-a02f-c1f7ca487ce8" providerId="ADAL" clId="{CCBF53C9-D1FF-48B3-9BDF-05A236CD55FF}" dt="2024-08-20T23:56:34.736" v="1213" actId="20577"/>
          <ac:spMkLst>
            <pc:docMk/>
            <pc:sldMk cId="329055559" sldId="416"/>
            <ac:spMk id="4" creationId="{5BCB30D1-2E41-F259-93EC-592659F09561}"/>
          </ac:spMkLst>
        </pc:spChg>
        <pc:picChg chg="add mod">
          <ac:chgData name="Peters, David S." userId="89b4e851-90dd-44f4-a02f-c1f7ca487ce8" providerId="ADAL" clId="{CCBF53C9-D1FF-48B3-9BDF-05A236CD55FF}" dt="2024-08-21T00:01:14.383" v="1378" actId="1076"/>
          <ac:picMkLst>
            <pc:docMk/>
            <pc:sldMk cId="329055559" sldId="416"/>
            <ac:picMk id="2" creationId="{AE803221-E3C4-26F7-3306-B68CB1161F33}"/>
          </ac:picMkLst>
        </pc:picChg>
      </pc:sldChg>
      <pc:sldChg chg="addSp modSp add mod replId">
        <pc:chgData name="Peters, David S." userId="89b4e851-90dd-44f4-a02f-c1f7ca487ce8" providerId="ADAL" clId="{CCBF53C9-D1FF-48B3-9BDF-05A236CD55FF}" dt="2024-08-21T00:17:22.967" v="1403" actId="20577"/>
        <pc:sldMkLst>
          <pc:docMk/>
          <pc:sldMk cId="3579533907" sldId="417"/>
        </pc:sldMkLst>
        <pc:spChg chg="mod">
          <ac:chgData name="Peters, David S." userId="89b4e851-90dd-44f4-a02f-c1f7ca487ce8" providerId="ADAL" clId="{CCBF53C9-D1FF-48B3-9BDF-05A236CD55FF}" dt="2024-08-21T00:17:22.967" v="1403" actId="20577"/>
          <ac:spMkLst>
            <pc:docMk/>
            <pc:sldMk cId="3579533907" sldId="417"/>
            <ac:spMk id="4" creationId="{5BCB30D1-2E41-F259-93EC-592659F09561}"/>
          </ac:spMkLst>
        </pc:spChg>
        <pc:picChg chg="add mod">
          <ac:chgData name="Peters, David S." userId="89b4e851-90dd-44f4-a02f-c1f7ca487ce8" providerId="ADAL" clId="{CCBF53C9-D1FF-48B3-9BDF-05A236CD55FF}" dt="2024-08-21T00:17:15.759" v="1383" actId="1076"/>
          <ac:picMkLst>
            <pc:docMk/>
            <pc:sldMk cId="3579533907" sldId="417"/>
            <ac:picMk id="2" creationId="{90B77681-F625-71CA-3796-A298D842837F}"/>
          </ac:picMkLst>
        </pc:picChg>
      </pc:sldChg>
      <pc:sldChg chg="addSp modSp add mod replId modAnim">
        <pc:chgData name="Peters, David S." userId="89b4e851-90dd-44f4-a02f-c1f7ca487ce8" providerId="ADAL" clId="{CCBF53C9-D1FF-48B3-9BDF-05A236CD55FF}" dt="2024-08-21T00:18:01.099" v="1425" actId="20577"/>
        <pc:sldMkLst>
          <pc:docMk/>
          <pc:sldMk cId="1157364777" sldId="418"/>
        </pc:sldMkLst>
        <pc:spChg chg="mod">
          <ac:chgData name="Peters, David S." userId="89b4e851-90dd-44f4-a02f-c1f7ca487ce8" providerId="ADAL" clId="{CCBF53C9-D1FF-48B3-9BDF-05A236CD55FF}" dt="2024-08-21T00:18:01.099" v="1425" actId="20577"/>
          <ac:spMkLst>
            <pc:docMk/>
            <pc:sldMk cId="1157364777" sldId="418"/>
            <ac:spMk id="4" creationId="{5BCB30D1-2E41-F259-93EC-592659F09561}"/>
          </ac:spMkLst>
        </pc:spChg>
        <pc:spChg chg="add mod">
          <ac:chgData name="Peters, David S." userId="89b4e851-90dd-44f4-a02f-c1f7ca487ce8" providerId="ADAL" clId="{CCBF53C9-D1FF-48B3-9BDF-05A236CD55FF}" dt="2024-08-21T00:17:55.621" v="1409" actId="14100"/>
          <ac:spMkLst>
            <pc:docMk/>
            <pc:sldMk cId="1157364777" sldId="418"/>
            <ac:spMk id="5" creationId="{2DDB101A-7AD7-2127-1098-144B146EE072}"/>
          </ac:spMkLst>
        </pc:spChg>
        <pc:picChg chg="add mod">
          <ac:chgData name="Peters, David S." userId="89b4e851-90dd-44f4-a02f-c1f7ca487ce8" providerId="ADAL" clId="{CCBF53C9-D1FF-48B3-9BDF-05A236CD55FF}" dt="2024-08-21T00:17:46.323" v="1406" actId="1076"/>
          <ac:picMkLst>
            <pc:docMk/>
            <pc:sldMk cId="1157364777" sldId="418"/>
            <ac:picMk id="2" creationId="{4075F77A-913B-E366-5643-C95722BF275C}"/>
          </ac:picMkLst>
        </pc:picChg>
      </pc:sldChg>
      <pc:sldChg chg="addSp modSp add mod modAnim">
        <pc:chgData name="Peters, David S." userId="89b4e851-90dd-44f4-a02f-c1f7ca487ce8" providerId="ADAL" clId="{CCBF53C9-D1FF-48B3-9BDF-05A236CD55FF}" dt="2024-08-21T00:18:46.572" v="1469" actId="1035"/>
        <pc:sldMkLst>
          <pc:docMk/>
          <pc:sldMk cId="242623266" sldId="419"/>
        </pc:sldMkLst>
        <pc:spChg chg="add mod">
          <ac:chgData name="Peters, David S." userId="89b4e851-90dd-44f4-a02f-c1f7ca487ce8" providerId="ADAL" clId="{CCBF53C9-D1FF-48B3-9BDF-05A236CD55FF}" dt="2024-08-21T00:18:46.572" v="1469" actId="1035"/>
          <ac:spMkLst>
            <pc:docMk/>
            <pc:sldMk cId="242623266" sldId="419"/>
            <ac:spMk id="2" creationId="{CD0A08CE-E51A-5035-D6F9-ED46A0F234BB}"/>
          </ac:spMkLst>
        </pc:spChg>
        <pc:spChg chg="mod">
          <ac:chgData name="Peters, David S." userId="89b4e851-90dd-44f4-a02f-c1f7ca487ce8" providerId="ADAL" clId="{CCBF53C9-D1FF-48B3-9BDF-05A236CD55FF}" dt="2024-08-21T00:18:32.166" v="1450" actId="20577"/>
          <ac:spMkLst>
            <pc:docMk/>
            <pc:sldMk cId="242623266" sldId="419"/>
            <ac:spMk id="4" creationId="{5BCB30D1-2E41-F259-93EC-592659F09561}"/>
          </ac:spMkLst>
        </pc:spChg>
        <pc:spChg chg="add mod">
          <ac:chgData name="Peters, David S." userId="89b4e851-90dd-44f4-a02f-c1f7ca487ce8" providerId="ADAL" clId="{CCBF53C9-D1FF-48B3-9BDF-05A236CD55FF}" dt="2024-08-21T00:18:46.572" v="1469" actId="1035"/>
          <ac:spMkLst>
            <pc:docMk/>
            <pc:sldMk cId="242623266" sldId="419"/>
            <ac:spMk id="6" creationId="{5D42FFBA-EA72-01CC-25AE-FFA1C8802C5C}"/>
          </ac:spMkLst>
        </pc:spChg>
        <pc:graphicFrameChg chg="add mod">
          <ac:chgData name="Peters, David S." userId="89b4e851-90dd-44f4-a02f-c1f7ca487ce8" providerId="ADAL" clId="{CCBF53C9-D1FF-48B3-9BDF-05A236CD55FF}" dt="2024-08-21T00:18:46.572" v="1469" actId="1035"/>
          <ac:graphicFrameMkLst>
            <pc:docMk/>
            <pc:sldMk cId="242623266" sldId="419"/>
            <ac:graphicFrameMk id="5" creationId="{C29DE0A9-EFBB-0985-8DD2-A5D0581F3F34}"/>
          </ac:graphicFrameMkLst>
        </pc:graphicFrameChg>
      </pc:sldChg>
      <pc:sldChg chg="addSp modSp add mod replId modAnim">
        <pc:chgData name="Peters, David S." userId="89b4e851-90dd-44f4-a02f-c1f7ca487ce8" providerId="ADAL" clId="{CCBF53C9-D1FF-48B3-9BDF-05A236CD55FF}" dt="2024-08-21T00:32:24.882" v="2138" actId="1036"/>
        <pc:sldMkLst>
          <pc:docMk/>
          <pc:sldMk cId="1579346580" sldId="420"/>
        </pc:sldMkLst>
        <pc:spChg chg="mod">
          <ac:chgData name="Peters, David S." userId="89b4e851-90dd-44f4-a02f-c1f7ca487ce8" providerId="ADAL" clId="{CCBF53C9-D1FF-48B3-9BDF-05A236CD55FF}" dt="2024-08-21T00:20:10.652" v="1566" actId="20577"/>
          <ac:spMkLst>
            <pc:docMk/>
            <pc:sldMk cId="1579346580" sldId="420"/>
            <ac:spMk id="4" creationId="{5BCB30D1-2E41-F259-93EC-592659F09561}"/>
          </ac:spMkLst>
        </pc:spChg>
        <pc:spChg chg="add mod">
          <ac:chgData name="Peters, David S." userId="89b4e851-90dd-44f4-a02f-c1f7ca487ce8" providerId="ADAL" clId="{CCBF53C9-D1FF-48B3-9BDF-05A236CD55FF}" dt="2024-08-21T00:23:59.220" v="2120" actId="1076"/>
          <ac:spMkLst>
            <pc:docMk/>
            <pc:sldMk cId="1579346580" sldId="420"/>
            <ac:spMk id="6" creationId="{359D37E1-C6C1-080E-0BB2-93C2CCFA3F7E}"/>
          </ac:spMkLst>
        </pc:spChg>
        <pc:picChg chg="add mod">
          <ac:chgData name="Peters, David S." userId="89b4e851-90dd-44f4-a02f-c1f7ca487ce8" providerId="ADAL" clId="{CCBF53C9-D1FF-48B3-9BDF-05A236CD55FF}" dt="2024-08-21T00:32:24.882" v="2138" actId="1036"/>
          <ac:picMkLst>
            <pc:docMk/>
            <pc:sldMk cId="1579346580" sldId="420"/>
            <ac:picMk id="2" creationId="{B40058FA-9FF3-1A5F-BDF4-44C0128CC43D}"/>
          </ac:picMkLst>
        </pc:picChg>
        <pc:picChg chg="add mod">
          <ac:chgData name="Peters, David S." userId="89b4e851-90dd-44f4-a02f-c1f7ca487ce8" providerId="ADAL" clId="{CCBF53C9-D1FF-48B3-9BDF-05A236CD55FF}" dt="2024-08-21T00:32:24.882" v="2138" actId="1036"/>
          <ac:picMkLst>
            <pc:docMk/>
            <pc:sldMk cId="1579346580" sldId="420"/>
            <ac:picMk id="5" creationId="{B9C93A5D-7779-AE2D-1F12-C96E86BA6178}"/>
          </ac:picMkLst>
        </pc:picChg>
      </pc:sldChg>
      <pc:sldChg chg="addSp modSp add mod replId">
        <pc:chgData name="Peters, David S." userId="89b4e851-90dd-44f4-a02f-c1f7ca487ce8" providerId="ADAL" clId="{CCBF53C9-D1FF-48B3-9BDF-05A236CD55FF}" dt="2024-08-21T00:33:38.402" v="2184" actId="1440"/>
        <pc:sldMkLst>
          <pc:docMk/>
          <pc:sldMk cId="3718733504" sldId="421"/>
        </pc:sldMkLst>
        <pc:spChg chg="mod">
          <ac:chgData name="Peters, David S." userId="89b4e851-90dd-44f4-a02f-c1f7ca487ce8" providerId="ADAL" clId="{CCBF53C9-D1FF-48B3-9BDF-05A236CD55FF}" dt="2024-08-21T00:33:15.949" v="2180" actId="207"/>
          <ac:spMkLst>
            <pc:docMk/>
            <pc:sldMk cId="3718733504" sldId="421"/>
            <ac:spMk id="4" creationId="{5BCB30D1-2E41-F259-93EC-592659F09561}"/>
          </ac:spMkLst>
        </pc:spChg>
        <pc:picChg chg="add mod">
          <ac:chgData name="Peters, David S." userId="89b4e851-90dd-44f4-a02f-c1f7ca487ce8" providerId="ADAL" clId="{CCBF53C9-D1FF-48B3-9BDF-05A236CD55FF}" dt="2024-08-21T00:33:38.402" v="2184" actId="1440"/>
          <ac:picMkLst>
            <pc:docMk/>
            <pc:sldMk cId="3718733504" sldId="421"/>
            <ac:picMk id="5" creationId="{C16AD658-69BF-F8BA-153C-E9A8791E9269}"/>
          </ac:picMkLst>
        </pc:picChg>
      </pc:sldChg>
      <pc:sldChg chg="add del replId">
        <pc:chgData name="Peters, David S." userId="89b4e851-90dd-44f4-a02f-c1f7ca487ce8" providerId="ADAL" clId="{CCBF53C9-D1FF-48B3-9BDF-05A236CD55FF}" dt="2024-08-21T00:35:30.969" v="2186" actId="2696"/>
        <pc:sldMkLst>
          <pc:docMk/>
          <pc:sldMk cId="706050802" sldId="422"/>
        </pc:sldMkLst>
      </pc:sldChg>
      <pc:sldChg chg="addSp modSp mod">
        <pc:chgData name="Peters, David S." userId="89b4e851-90dd-44f4-a02f-c1f7ca487ce8" providerId="ADAL" clId="{CCBF53C9-D1FF-48B3-9BDF-05A236CD55FF}" dt="2024-08-21T00:43:57.122" v="2256" actId="20577"/>
        <pc:sldMkLst>
          <pc:docMk/>
          <pc:sldMk cId="4254303864" sldId="422"/>
        </pc:sldMkLst>
        <pc:spChg chg="add mod">
          <ac:chgData name="Peters, David S." userId="89b4e851-90dd-44f4-a02f-c1f7ca487ce8" providerId="ADAL" clId="{CCBF53C9-D1FF-48B3-9BDF-05A236CD55FF}" dt="2024-08-21T00:36:02.959" v="2206"/>
          <ac:spMkLst>
            <pc:docMk/>
            <pc:sldMk cId="4254303864" sldId="422"/>
            <ac:spMk id="2" creationId="{8A253AF4-F77A-D438-F244-29951337A8F6}"/>
          </ac:spMkLst>
        </pc:spChg>
        <pc:spChg chg="mod">
          <ac:chgData name="Peters, David S." userId="89b4e851-90dd-44f4-a02f-c1f7ca487ce8" providerId="ADAL" clId="{CCBF53C9-D1FF-48B3-9BDF-05A236CD55FF}" dt="2024-08-21T00:43:57.122" v="2256" actId="20577"/>
          <ac:spMkLst>
            <pc:docMk/>
            <pc:sldMk cId="4254303864" sldId="422"/>
            <ac:spMk id="4" creationId="{5BCB30D1-2E41-F259-93EC-592659F09561}"/>
          </ac:spMkLst>
        </pc:spChg>
        <pc:picChg chg="add mod">
          <ac:chgData name="Peters, David S." userId="89b4e851-90dd-44f4-a02f-c1f7ca487ce8" providerId="ADAL" clId="{CCBF53C9-D1FF-48B3-9BDF-05A236CD55FF}" dt="2024-08-21T00:36:02.959" v="2206"/>
          <ac:picMkLst>
            <pc:docMk/>
            <pc:sldMk cId="4254303864" sldId="422"/>
            <ac:picMk id="5" creationId="{244B72A4-9D74-B28F-A740-48FCAB2191E7}"/>
          </ac:picMkLst>
        </pc:picChg>
      </pc:sldChg>
      <pc:sldChg chg="add del replId">
        <pc:chgData name="Peters, David S." userId="89b4e851-90dd-44f4-a02f-c1f7ca487ce8" providerId="ADAL" clId="{CCBF53C9-D1FF-48B3-9BDF-05A236CD55FF}" dt="2024-08-21T00:35:30.969" v="2186" actId="2696"/>
        <pc:sldMkLst>
          <pc:docMk/>
          <pc:sldMk cId="1606765467" sldId="423"/>
        </pc:sldMkLst>
      </pc:sldChg>
      <pc:sldChg chg="addSp delSp modSp mod delAnim modAnim">
        <pc:chgData name="Peters, David S." userId="89b4e851-90dd-44f4-a02f-c1f7ca487ce8" providerId="ADAL" clId="{CCBF53C9-D1FF-48B3-9BDF-05A236CD55FF}" dt="2024-08-21T00:47:31.241" v="2305" actId="207"/>
        <pc:sldMkLst>
          <pc:docMk/>
          <pc:sldMk cId="2541734051" sldId="423"/>
        </pc:sldMkLst>
        <pc:spChg chg="mod">
          <ac:chgData name="Peters, David S." userId="89b4e851-90dd-44f4-a02f-c1f7ca487ce8" providerId="ADAL" clId="{CCBF53C9-D1FF-48B3-9BDF-05A236CD55FF}" dt="2024-08-21T00:47:31.241" v="2305" actId="207"/>
          <ac:spMkLst>
            <pc:docMk/>
            <pc:sldMk cId="2541734051" sldId="423"/>
            <ac:spMk id="4" creationId="{5BCB30D1-2E41-F259-93EC-592659F09561}"/>
          </ac:spMkLst>
        </pc:spChg>
        <pc:picChg chg="add del mod">
          <ac:chgData name="Peters, David S." userId="89b4e851-90dd-44f4-a02f-c1f7ca487ce8" providerId="ADAL" clId="{CCBF53C9-D1FF-48B3-9BDF-05A236CD55FF}" dt="2024-08-21T00:42:59.023" v="2214" actId="478"/>
          <ac:picMkLst>
            <pc:docMk/>
            <pc:sldMk cId="2541734051" sldId="423"/>
            <ac:picMk id="2" creationId="{66C04AF5-6BD6-8BAA-E22C-CE1A4A377028}"/>
          </ac:picMkLst>
        </pc:picChg>
        <pc:picChg chg="add mod">
          <ac:chgData name="Peters, David S." userId="89b4e851-90dd-44f4-a02f-c1f7ca487ce8" providerId="ADAL" clId="{CCBF53C9-D1FF-48B3-9BDF-05A236CD55FF}" dt="2024-08-21T00:43:27.210" v="2219" actId="1076"/>
          <ac:picMkLst>
            <pc:docMk/>
            <pc:sldMk cId="2541734051" sldId="423"/>
            <ac:picMk id="5" creationId="{3CC92173-BB02-1C0A-3754-799FA33284D8}"/>
          </ac:picMkLst>
        </pc:picChg>
      </pc:sldChg>
      <pc:sldChg chg="add del replId">
        <pc:chgData name="Peters, David S." userId="89b4e851-90dd-44f4-a02f-c1f7ca487ce8" providerId="ADAL" clId="{CCBF53C9-D1FF-48B3-9BDF-05A236CD55FF}" dt="2024-08-21T00:35:30.969" v="2186" actId="2696"/>
        <pc:sldMkLst>
          <pc:docMk/>
          <pc:sldMk cId="1905679921" sldId="424"/>
        </pc:sldMkLst>
      </pc:sldChg>
      <pc:sldChg chg="addSp modSp mod">
        <pc:chgData name="Peters, David S." userId="89b4e851-90dd-44f4-a02f-c1f7ca487ce8" providerId="ADAL" clId="{CCBF53C9-D1FF-48B3-9BDF-05A236CD55FF}" dt="2024-08-21T00:52:25.692" v="2702" actId="1076"/>
        <pc:sldMkLst>
          <pc:docMk/>
          <pc:sldMk cId="2393229476" sldId="424"/>
        </pc:sldMkLst>
        <pc:spChg chg="add mod">
          <ac:chgData name="Peters, David S." userId="89b4e851-90dd-44f4-a02f-c1f7ca487ce8" providerId="ADAL" clId="{CCBF53C9-D1FF-48B3-9BDF-05A236CD55FF}" dt="2024-08-21T00:52:25.692" v="2702" actId="1076"/>
          <ac:spMkLst>
            <pc:docMk/>
            <pc:sldMk cId="2393229476" sldId="424"/>
            <ac:spMk id="2" creationId="{41683A4E-DBFB-BAF7-EBA9-8C76813A1179}"/>
          </ac:spMkLst>
        </pc:spChg>
        <pc:spChg chg="mod">
          <ac:chgData name="Peters, David S." userId="89b4e851-90dd-44f4-a02f-c1f7ca487ce8" providerId="ADAL" clId="{CCBF53C9-D1FF-48B3-9BDF-05A236CD55FF}" dt="2024-08-21T00:49:21.611" v="2419" actId="20577"/>
          <ac:spMkLst>
            <pc:docMk/>
            <pc:sldMk cId="2393229476" sldId="424"/>
            <ac:spMk id="4" creationId="{5BCB30D1-2E41-F259-93EC-592659F09561}"/>
          </ac:spMkLst>
        </pc:spChg>
        <pc:picChg chg="add mod">
          <ac:chgData name="Peters, David S." userId="89b4e851-90dd-44f4-a02f-c1f7ca487ce8" providerId="ADAL" clId="{CCBF53C9-D1FF-48B3-9BDF-05A236CD55FF}" dt="2024-08-21T00:48:49.270" v="2358" actId="1076"/>
          <ac:picMkLst>
            <pc:docMk/>
            <pc:sldMk cId="2393229476" sldId="424"/>
            <ac:picMk id="5" creationId="{A142AFBF-6D16-3F7E-82BF-A06555196C08}"/>
          </ac:picMkLst>
        </pc:picChg>
        <pc:picChg chg="add mod">
          <ac:chgData name="Peters, David S." userId="89b4e851-90dd-44f4-a02f-c1f7ca487ce8" providerId="ADAL" clId="{CCBF53C9-D1FF-48B3-9BDF-05A236CD55FF}" dt="2024-08-21T00:48:43.058" v="2355" actId="1076"/>
          <ac:picMkLst>
            <pc:docMk/>
            <pc:sldMk cId="2393229476" sldId="424"/>
            <ac:picMk id="6" creationId="{69C0A553-C9EC-3B77-20D9-B302E62B426F}"/>
          </ac:picMkLst>
        </pc:picChg>
        <pc:picChg chg="add mod">
          <ac:chgData name="Peters, David S." userId="89b4e851-90dd-44f4-a02f-c1f7ca487ce8" providerId="ADAL" clId="{CCBF53C9-D1FF-48B3-9BDF-05A236CD55FF}" dt="2024-08-21T00:48:44.299" v="2356" actId="1076"/>
          <ac:picMkLst>
            <pc:docMk/>
            <pc:sldMk cId="2393229476" sldId="424"/>
            <ac:picMk id="7" creationId="{BD55EA3C-3812-68E2-3D8D-E5E13E39B969}"/>
          </ac:picMkLst>
        </pc:picChg>
      </pc:sldChg>
      <pc:sldChg chg="addSp modSp add mod modAnim">
        <pc:chgData name="Peters, David S." userId="89b4e851-90dd-44f4-a02f-c1f7ca487ce8" providerId="ADAL" clId="{CCBF53C9-D1FF-48B3-9BDF-05A236CD55FF}" dt="2024-08-21T00:01:03.229" v="1376" actId="1076"/>
        <pc:sldMkLst>
          <pc:docMk/>
          <pc:sldMk cId="3273059277" sldId="425"/>
        </pc:sldMkLst>
        <pc:spChg chg="add mod">
          <ac:chgData name="Peters, David S." userId="89b4e851-90dd-44f4-a02f-c1f7ca487ce8" providerId="ADAL" clId="{CCBF53C9-D1FF-48B3-9BDF-05A236CD55FF}" dt="2024-08-21T00:00:58.578" v="1375" actId="1076"/>
          <ac:spMkLst>
            <pc:docMk/>
            <pc:sldMk cId="3273059277" sldId="425"/>
            <ac:spMk id="7" creationId="{C619254C-A2B0-FD7B-4B9F-9439E3FCB73D}"/>
          </ac:spMkLst>
        </pc:spChg>
        <pc:picChg chg="mod">
          <ac:chgData name="Peters, David S." userId="89b4e851-90dd-44f4-a02f-c1f7ca487ce8" providerId="ADAL" clId="{CCBF53C9-D1FF-48B3-9BDF-05A236CD55FF}" dt="2024-08-21T00:01:03.229" v="1376" actId="1076"/>
          <ac:picMkLst>
            <pc:docMk/>
            <pc:sldMk cId="3273059277" sldId="425"/>
            <ac:picMk id="2" creationId="{AE803221-E3C4-26F7-3306-B68CB1161F33}"/>
          </ac:picMkLst>
        </pc:picChg>
        <pc:picChg chg="add mod">
          <ac:chgData name="Peters, David S." userId="89b4e851-90dd-44f4-a02f-c1f7ca487ce8" providerId="ADAL" clId="{CCBF53C9-D1FF-48B3-9BDF-05A236CD55FF}" dt="2024-08-21T00:00:55.543" v="1374" actId="1076"/>
          <ac:picMkLst>
            <pc:docMk/>
            <pc:sldMk cId="3273059277" sldId="425"/>
            <ac:picMk id="5" creationId="{838EDC36-10CB-3D7B-98B1-019C6CE2161F}"/>
          </ac:picMkLst>
        </pc:picChg>
        <pc:picChg chg="add mod">
          <ac:chgData name="Peters, David S." userId="89b4e851-90dd-44f4-a02f-c1f7ca487ce8" providerId="ADAL" clId="{CCBF53C9-D1FF-48B3-9BDF-05A236CD55FF}" dt="2024-08-21T00:00:49.967" v="1372" actId="1076"/>
          <ac:picMkLst>
            <pc:docMk/>
            <pc:sldMk cId="3273059277" sldId="425"/>
            <ac:picMk id="6" creationId="{2A6F5E26-DDF5-2289-A2BE-EFE4B803AB9E}"/>
          </ac:picMkLst>
        </pc:picChg>
      </pc:sldChg>
      <pc:sldChg chg="addSp delSp modSp add mod delAnim">
        <pc:chgData name="Peters, David S." userId="89b4e851-90dd-44f4-a02f-c1f7ca487ce8" providerId="ADAL" clId="{CCBF53C9-D1FF-48B3-9BDF-05A236CD55FF}" dt="2024-08-21T00:19:08.048" v="1474" actId="1076"/>
        <pc:sldMkLst>
          <pc:docMk/>
          <pc:sldMk cId="719255543" sldId="426"/>
        </pc:sldMkLst>
        <pc:spChg chg="del">
          <ac:chgData name="Peters, David S." userId="89b4e851-90dd-44f4-a02f-c1f7ca487ce8" providerId="ADAL" clId="{CCBF53C9-D1FF-48B3-9BDF-05A236CD55FF}" dt="2024-08-21T00:19:04.145" v="1472" actId="478"/>
          <ac:spMkLst>
            <pc:docMk/>
            <pc:sldMk cId="719255543" sldId="426"/>
            <ac:spMk id="2" creationId="{CD0A08CE-E51A-5035-D6F9-ED46A0F234BB}"/>
          </ac:spMkLst>
        </pc:spChg>
        <pc:spChg chg="del">
          <ac:chgData name="Peters, David S." userId="89b4e851-90dd-44f4-a02f-c1f7ca487ce8" providerId="ADAL" clId="{CCBF53C9-D1FF-48B3-9BDF-05A236CD55FF}" dt="2024-08-21T00:19:04.145" v="1472" actId="478"/>
          <ac:spMkLst>
            <pc:docMk/>
            <pc:sldMk cId="719255543" sldId="426"/>
            <ac:spMk id="6" creationId="{5D42FFBA-EA72-01CC-25AE-FFA1C8802C5C}"/>
          </ac:spMkLst>
        </pc:spChg>
        <pc:spChg chg="add mod">
          <ac:chgData name="Peters, David S." userId="89b4e851-90dd-44f4-a02f-c1f7ca487ce8" providerId="ADAL" clId="{CCBF53C9-D1FF-48B3-9BDF-05A236CD55FF}" dt="2024-08-21T00:19:08.048" v="1474" actId="1076"/>
          <ac:spMkLst>
            <pc:docMk/>
            <pc:sldMk cId="719255543" sldId="426"/>
            <ac:spMk id="7" creationId="{DB67B98E-0B96-7A5C-A53D-041E9A4C2FEF}"/>
          </ac:spMkLst>
        </pc:spChg>
        <pc:graphicFrameChg chg="del">
          <ac:chgData name="Peters, David S." userId="89b4e851-90dd-44f4-a02f-c1f7ca487ce8" providerId="ADAL" clId="{CCBF53C9-D1FF-48B3-9BDF-05A236CD55FF}" dt="2024-08-21T00:19:04.145" v="1472" actId="478"/>
          <ac:graphicFrameMkLst>
            <pc:docMk/>
            <pc:sldMk cId="719255543" sldId="426"/>
            <ac:graphicFrameMk id="5" creationId="{C29DE0A9-EFBB-0985-8DD2-A5D0581F3F34}"/>
          </ac:graphicFrameMkLst>
        </pc:graphicFrameChg>
      </pc:sldChg>
      <pc:sldChg chg="del">
        <pc:chgData name="Peters, David S." userId="89b4e851-90dd-44f4-a02f-c1f7ca487ce8" providerId="ADAL" clId="{CCBF53C9-D1FF-48B3-9BDF-05A236CD55FF}" dt="2024-08-21T01:05:03.234" v="3174" actId="47"/>
        <pc:sldMkLst>
          <pc:docMk/>
          <pc:sldMk cId="300695838" sldId="437"/>
        </pc:sldMkLst>
      </pc:sldChg>
      <pc:sldChg chg="del">
        <pc:chgData name="Peters, David S." userId="89b4e851-90dd-44f4-a02f-c1f7ca487ce8" providerId="ADAL" clId="{CCBF53C9-D1FF-48B3-9BDF-05A236CD55FF}" dt="2024-08-21T01:06:31.689" v="3216" actId="47"/>
        <pc:sldMkLst>
          <pc:docMk/>
          <pc:sldMk cId="2550780722" sldId="438"/>
        </pc:sldMkLst>
      </pc:sldChg>
      <pc:sldChg chg="del">
        <pc:chgData name="Peters, David S." userId="89b4e851-90dd-44f4-a02f-c1f7ca487ce8" providerId="ADAL" clId="{CCBF53C9-D1FF-48B3-9BDF-05A236CD55FF}" dt="2024-08-21T00:36:26.036" v="2208" actId="47"/>
        <pc:sldMkLst>
          <pc:docMk/>
          <pc:sldMk cId="4089381617" sldId="535"/>
        </pc:sldMkLst>
      </pc:sldChg>
      <pc:sldChg chg="del">
        <pc:chgData name="Peters, David S." userId="89b4e851-90dd-44f4-a02f-c1f7ca487ce8" providerId="ADAL" clId="{CCBF53C9-D1FF-48B3-9BDF-05A236CD55FF}" dt="2024-08-21T00:36:26.036" v="2208" actId="47"/>
        <pc:sldMkLst>
          <pc:docMk/>
          <pc:sldMk cId="4232988201" sldId="536"/>
        </pc:sldMkLst>
      </pc:sldChg>
      <pc:sldChg chg="del">
        <pc:chgData name="Peters, David S." userId="89b4e851-90dd-44f4-a02f-c1f7ca487ce8" providerId="ADAL" clId="{CCBF53C9-D1FF-48B3-9BDF-05A236CD55FF}" dt="2024-08-21T01:07:02.982" v="3239" actId="47"/>
        <pc:sldMkLst>
          <pc:docMk/>
          <pc:sldMk cId="1816407533" sldId="537"/>
        </pc:sldMkLst>
      </pc:sldChg>
      <pc:sldChg chg="del">
        <pc:chgData name="Peters, David S." userId="89b4e851-90dd-44f4-a02f-c1f7ca487ce8" providerId="ADAL" clId="{CCBF53C9-D1FF-48B3-9BDF-05A236CD55FF}" dt="2024-08-21T01:08:10.207" v="3253" actId="47"/>
        <pc:sldMkLst>
          <pc:docMk/>
          <pc:sldMk cId="1755667632" sldId="538"/>
        </pc:sldMkLst>
      </pc:sldChg>
      <pc:sldChg chg="del">
        <pc:chgData name="Peters, David S." userId="89b4e851-90dd-44f4-a02f-c1f7ca487ce8" providerId="ADAL" clId="{CCBF53C9-D1FF-48B3-9BDF-05A236CD55FF}" dt="2024-08-21T01:08:23.911" v="3257" actId="47"/>
        <pc:sldMkLst>
          <pc:docMk/>
          <pc:sldMk cId="1901656608" sldId="539"/>
        </pc:sldMkLst>
      </pc:sldChg>
      <pc:sldChg chg="del">
        <pc:chgData name="Peters, David S." userId="89b4e851-90dd-44f4-a02f-c1f7ca487ce8" providerId="ADAL" clId="{CCBF53C9-D1FF-48B3-9BDF-05A236CD55FF}" dt="2024-08-21T01:07:52.094" v="3249" actId="47"/>
        <pc:sldMkLst>
          <pc:docMk/>
          <pc:sldMk cId="2384904755" sldId="540"/>
        </pc:sldMkLst>
      </pc:sldChg>
      <pc:sldChg chg="add del">
        <pc:chgData name="Peters, David S." userId="89b4e851-90dd-44f4-a02f-c1f7ca487ce8" providerId="ADAL" clId="{CCBF53C9-D1FF-48B3-9BDF-05A236CD55FF}" dt="2024-08-21T01:08:53.247" v="3266" actId="47"/>
        <pc:sldMkLst>
          <pc:docMk/>
          <pc:sldMk cId="2666179677" sldId="541"/>
        </pc:sldMkLst>
      </pc:sldChg>
      <pc:sldChg chg="del">
        <pc:chgData name="Peters, David S." userId="89b4e851-90dd-44f4-a02f-c1f7ca487ce8" providerId="ADAL" clId="{CCBF53C9-D1FF-48B3-9BDF-05A236CD55FF}" dt="2024-08-21T01:09:17.974" v="3271" actId="47"/>
        <pc:sldMkLst>
          <pc:docMk/>
          <pc:sldMk cId="1105993167" sldId="542"/>
        </pc:sldMkLst>
      </pc:sldChg>
      <pc:sldChg chg="del ord">
        <pc:chgData name="Peters, David S." userId="89b4e851-90dd-44f4-a02f-c1f7ca487ce8" providerId="ADAL" clId="{CCBF53C9-D1FF-48B3-9BDF-05A236CD55FF}" dt="2024-08-21T01:04:05.029" v="3109" actId="47"/>
        <pc:sldMkLst>
          <pc:docMk/>
          <pc:sldMk cId="1018398038" sldId="543"/>
        </pc:sldMkLst>
      </pc:sldChg>
      <pc:sldChg chg="addSp delSp modSp del mod">
        <pc:chgData name="Peters, David S." userId="89b4e851-90dd-44f4-a02f-c1f7ca487ce8" providerId="ADAL" clId="{CCBF53C9-D1FF-48B3-9BDF-05A236CD55FF}" dt="2024-08-21T00:52:36.541" v="2704" actId="47"/>
        <pc:sldMkLst>
          <pc:docMk/>
          <pc:sldMk cId="3848410918" sldId="544"/>
        </pc:sldMkLst>
        <pc:spChg chg="add del mod">
          <ac:chgData name="Peters, David S." userId="89b4e851-90dd-44f4-a02f-c1f7ca487ce8" providerId="ADAL" clId="{CCBF53C9-D1FF-48B3-9BDF-05A236CD55FF}" dt="2024-08-21T00:40:46.242" v="2210" actId="478"/>
          <ac:spMkLst>
            <pc:docMk/>
            <pc:sldMk cId="3848410918" sldId="544"/>
            <ac:spMk id="2" creationId="{3BD3D8A4-7384-4011-26AA-C3F13DD34127}"/>
          </ac:spMkLst>
        </pc:spChg>
        <pc:spChg chg="del">
          <ac:chgData name="Peters, David S." userId="89b4e851-90dd-44f4-a02f-c1f7ca487ce8" providerId="ADAL" clId="{CCBF53C9-D1FF-48B3-9BDF-05A236CD55FF}" dt="2024-08-21T00:40:43.041" v="2209" actId="478"/>
          <ac:spMkLst>
            <pc:docMk/>
            <pc:sldMk cId="3848410918" sldId="544"/>
            <ac:spMk id="3" creationId="{7E16C806-D738-480A-B30A-52C50F7730CF}"/>
          </ac:spMkLst>
        </pc:spChg>
        <pc:picChg chg="del">
          <ac:chgData name="Peters, David S." userId="89b4e851-90dd-44f4-a02f-c1f7ca487ce8" providerId="ADAL" clId="{CCBF53C9-D1FF-48B3-9BDF-05A236CD55FF}" dt="2024-08-21T00:40:43.041" v="2209" actId="478"/>
          <ac:picMkLst>
            <pc:docMk/>
            <pc:sldMk cId="3848410918" sldId="544"/>
            <ac:picMk id="2052" creationId="{C2C07618-49B6-A3CB-E143-9D7148503AF9}"/>
          </ac:picMkLst>
        </pc:picChg>
      </pc:sldChg>
      <pc:sldChg chg="del ord">
        <pc:chgData name="Peters, David S." userId="89b4e851-90dd-44f4-a02f-c1f7ca487ce8" providerId="ADAL" clId="{CCBF53C9-D1FF-48B3-9BDF-05A236CD55FF}" dt="2024-08-21T00:51:03.620" v="2530" actId="47"/>
        <pc:sldMkLst>
          <pc:docMk/>
          <pc:sldMk cId="2092310619" sldId="545"/>
        </pc:sldMkLst>
      </pc:sldChg>
      <pc:sldChg chg="del">
        <pc:chgData name="Peters, David S." userId="89b4e851-90dd-44f4-a02f-c1f7ca487ce8" providerId="ADAL" clId="{CCBF53C9-D1FF-48B3-9BDF-05A236CD55FF}" dt="2024-08-21T00:55:11.823" v="2932" actId="47"/>
        <pc:sldMkLst>
          <pc:docMk/>
          <pc:sldMk cId="1004769990" sldId="546"/>
        </pc:sldMkLst>
      </pc:sldChg>
      <pc:sldChg chg="del">
        <pc:chgData name="Peters, David S." userId="89b4e851-90dd-44f4-a02f-c1f7ca487ce8" providerId="ADAL" clId="{CCBF53C9-D1FF-48B3-9BDF-05A236CD55FF}" dt="2024-08-21T00:58:13.903" v="2991" actId="47"/>
        <pc:sldMkLst>
          <pc:docMk/>
          <pc:sldMk cId="2009725338" sldId="547"/>
        </pc:sldMkLst>
      </pc:sldChg>
      <pc:sldChg chg="del">
        <pc:chgData name="Peters, David S." userId="89b4e851-90dd-44f4-a02f-c1f7ca487ce8" providerId="ADAL" clId="{CCBF53C9-D1FF-48B3-9BDF-05A236CD55FF}" dt="2024-08-21T00:59:08.737" v="3000" actId="47"/>
        <pc:sldMkLst>
          <pc:docMk/>
          <pc:sldMk cId="2481387778" sldId="548"/>
        </pc:sldMkLst>
      </pc:sldChg>
      <pc:sldChg chg="modSp del mod">
        <pc:chgData name="Peters, David S." userId="89b4e851-90dd-44f4-a02f-c1f7ca487ce8" providerId="ADAL" clId="{CCBF53C9-D1FF-48B3-9BDF-05A236CD55FF}" dt="2024-08-21T01:01:19.812" v="3019" actId="47"/>
        <pc:sldMkLst>
          <pc:docMk/>
          <pc:sldMk cId="1130473805" sldId="549"/>
        </pc:sldMkLst>
        <pc:spChg chg="mod">
          <ac:chgData name="Peters, David S." userId="89b4e851-90dd-44f4-a02f-c1f7ca487ce8" providerId="ADAL" clId="{CCBF53C9-D1FF-48B3-9BDF-05A236CD55FF}" dt="2024-08-21T01:00:04.872" v="3004" actId="14100"/>
          <ac:spMkLst>
            <pc:docMk/>
            <pc:sldMk cId="1130473805" sldId="549"/>
            <ac:spMk id="3" creationId="{F22DABD1-9612-6D91-228C-4EDCBF66D407}"/>
          </ac:spMkLst>
        </pc:spChg>
      </pc:sldChg>
      <pc:sldChg chg="del">
        <pc:chgData name="Peters, David S." userId="89b4e851-90dd-44f4-a02f-c1f7ca487ce8" providerId="ADAL" clId="{CCBF53C9-D1FF-48B3-9BDF-05A236CD55FF}" dt="2024-08-21T00:53:19.080" v="2751" actId="47"/>
        <pc:sldMkLst>
          <pc:docMk/>
          <pc:sldMk cId="3760219647" sldId="550"/>
        </pc:sldMkLst>
      </pc:sldChg>
      <pc:sldChg chg="del">
        <pc:chgData name="Peters, David S." userId="89b4e851-90dd-44f4-a02f-c1f7ca487ce8" providerId="ADAL" clId="{CCBF53C9-D1FF-48B3-9BDF-05A236CD55FF}" dt="2024-08-21T01:10:08.757" v="3308" actId="47"/>
        <pc:sldMkLst>
          <pc:docMk/>
          <pc:sldMk cId="2226574343" sldId="551"/>
        </pc:sldMkLst>
      </pc:sldChg>
      <pc:sldChg chg="addSp delSp modSp add mod ord">
        <pc:chgData name="Peters, David S." userId="89b4e851-90dd-44f4-a02f-c1f7ca487ce8" providerId="ADAL" clId="{CCBF53C9-D1FF-48B3-9BDF-05A236CD55FF}" dt="2024-08-21T00:58:41.842" v="2993"/>
        <pc:sldMkLst>
          <pc:docMk/>
          <pc:sldMk cId="1957664588" sldId="552"/>
        </pc:sldMkLst>
        <pc:spChg chg="del">
          <ac:chgData name="Peters, David S." userId="89b4e851-90dd-44f4-a02f-c1f7ca487ce8" providerId="ADAL" clId="{CCBF53C9-D1FF-48B3-9BDF-05A236CD55FF}" dt="2024-08-21T00:55:30.532" v="2934" actId="478"/>
          <ac:spMkLst>
            <pc:docMk/>
            <pc:sldMk cId="1957664588" sldId="552"/>
            <ac:spMk id="2" creationId="{5D8D30D3-1936-FEFF-45BE-4BA3421071BD}"/>
          </ac:spMkLst>
        </pc:spChg>
        <pc:spChg chg="add mod">
          <ac:chgData name="Peters, David S." userId="89b4e851-90dd-44f4-a02f-c1f7ca487ce8" providerId="ADAL" clId="{CCBF53C9-D1FF-48B3-9BDF-05A236CD55FF}" dt="2024-08-21T00:56:45.452" v="2951" actId="20577"/>
          <ac:spMkLst>
            <pc:docMk/>
            <pc:sldMk cId="1957664588" sldId="552"/>
            <ac:spMk id="6" creationId="{6389E4A9-3CDA-A32D-3B1E-54F351A4E2D6}"/>
          </ac:spMkLst>
        </pc:spChg>
        <pc:picChg chg="del">
          <ac:chgData name="Peters, David S." userId="89b4e851-90dd-44f4-a02f-c1f7ca487ce8" providerId="ADAL" clId="{CCBF53C9-D1FF-48B3-9BDF-05A236CD55FF}" dt="2024-08-21T00:55:32.275" v="2935" actId="478"/>
          <ac:picMkLst>
            <pc:docMk/>
            <pc:sldMk cId="1957664588" sldId="552"/>
            <ac:picMk id="5" creationId="{2D1A1666-5E2F-C23B-2AF2-3CF37AF67B35}"/>
          </ac:picMkLst>
        </pc:picChg>
        <pc:picChg chg="add mod">
          <ac:chgData name="Peters, David S." userId="89b4e851-90dd-44f4-a02f-c1f7ca487ce8" providerId="ADAL" clId="{CCBF53C9-D1FF-48B3-9BDF-05A236CD55FF}" dt="2024-08-21T00:58:05.666" v="2990" actId="14861"/>
          <ac:picMkLst>
            <pc:docMk/>
            <pc:sldMk cId="1957664588" sldId="552"/>
            <ac:picMk id="7" creationId="{BC934AFB-0791-073A-92D0-5DF19432D9C9}"/>
          </ac:picMkLst>
        </pc:picChg>
      </pc:sldChg>
      <pc:sldChg chg="add del">
        <pc:chgData name="Peters, David S." userId="89b4e851-90dd-44f4-a02f-c1f7ca487ce8" providerId="ADAL" clId="{CCBF53C9-D1FF-48B3-9BDF-05A236CD55FF}" dt="2024-08-21T00:47:18.643" v="2288" actId="47"/>
        <pc:sldMkLst>
          <pc:docMk/>
          <pc:sldMk cId="2628809763" sldId="552"/>
        </pc:sldMkLst>
      </pc:sldChg>
      <pc:sldChg chg="addSp delSp modSp add mod">
        <pc:chgData name="Peters, David S." userId="89b4e851-90dd-44f4-a02f-c1f7ca487ce8" providerId="ADAL" clId="{CCBF53C9-D1FF-48B3-9BDF-05A236CD55FF}" dt="2024-08-21T01:57:53.719" v="4072" actId="207"/>
        <pc:sldMkLst>
          <pc:docMk/>
          <pc:sldMk cId="3555996639" sldId="553"/>
        </pc:sldMkLst>
        <pc:spChg chg="add mod">
          <ac:chgData name="Peters, David S." userId="89b4e851-90dd-44f4-a02f-c1f7ca487ce8" providerId="ADAL" clId="{CCBF53C9-D1FF-48B3-9BDF-05A236CD55FF}" dt="2024-08-21T01:57:53.719" v="4072" actId="207"/>
          <ac:spMkLst>
            <pc:docMk/>
            <pc:sldMk cId="3555996639" sldId="553"/>
            <ac:spMk id="2" creationId="{B0A4FA87-527F-F0FC-F73B-A66FBB8012F2}"/>
          </ac:spMkLst>
        </pc:spChg>
        <pc:spChg chg="del">
          <ac:chgData name="Peters, David S." userId="89b4e851-90dd-44f4-a02f-c1f7ca487ce8" providerId="ADAL" clId="{CCBF53C9-D1FF-48B3-9BDF-05A236CD55FF}" dt="2024-08-21T00:58:54.486" v="2995" actId="478"/>
          <ac:spMkLst>
            <pc:docMk/>
            <pc:sldMk cId="3555996639" sldId="553"/>
            <ac:spMk id="6" creationId="{6389E4A9-3CDA-A32D-3B1E-54F351A4E2D6}"/>
          </ac:spMkLst>
        </pc:spChg>
        <pc:picChg chg="del">
          <ac:chgData name="Peters, David S." userId="89b4e851-90dd-44f4-a02f-c1f7ca487ce8" providerId="ADAL" clId="{CCBF53C9-D1FF-48B3-9BDF-05A236CD55FF}" dt="2024-08-21T00:59:00.373" v="2998" actId="478"/>
          <ac:picMkLst>
            <pc:docMk/>
            <pc:sldMk cId="3555996639" sldId="553"/>
            <ac:picMk id="7" creationId="{BC934AFB-0791-073A-92D0-5DF19432D9C9}"/>
          </ac:picMkLst>
        </pc:picChg>
      </pc:sldChg>
      <pc:sldChg chg="addSp delSp modSp add mod">
        <pc:chgData name="Peters, David S." userId="89b4e851-90dd-44f4-a02f-c1f7ca487ce8" providerId="ADAL" clId="{CCBF53C9-D1FF-48B3-9BDF-05A236CD55FF}" dt="2024-08-21T01:01:16.164" v="3018" actId="1076"/>
        <pc:sldMkLst>
          <pc:docMk/>
          <pc:sldMk cId="1589582408" sldId="554"/>
        </pc:sldMkLst>
        <pc:spChg chg="del">
          <ac:chgData name="Peters, David S." userId="89b4e851-90dd-44f4-a02f-c1f7ca487ce8" providerId="ADAL" clId="{CCBF53C9-D1FF-48B3-9BDF-05A236CD55FF}" dt="2024-08-21T00:59:47.526" v="3002" actId="478"/>
          <ac:spMkLst>
            <pc:docMk/>
            <pc:sldMk cId="1589582408" sldId="554"/>
            <ac:spMk id="2" creationId="{5D8D30D3-1936-FEFF-45BE-4BA3421071BD}"/>
          </ac:spMkLst>
        </pc:spChg>
        <pc:spChg chg="add mod">
          <ac:chgData name="Peters, David S." userId="89b4e851-90dd-44f4-a02f-c1f7ca487ce8" providerId="ADAL" clId="{CCBF53C9-D1FF-48B3-9BDF-05A236CD55FF}" dt="2024-08-21T01:01:08.686" v="3015" actId="1076"/>
          <ac:spMkLst>
            <pc:docMk/>
            <pc:sldMk cId="1589582408" sldId="554"/>
            <ac:spMk id="6" creationId="{13FB354D-8A65-1E8F-B12C-7D1E1F649DBC}"/>
          </ac:spMkLst>
        </pc:spChg>
        <pc:spChg chg="add mod">
          <ac:chgData name="Peters, David S." userId="89b4e851-90dd-44f4-a02f-c1f7ca487ce8" providerId="ADAL" clId="{CCBF53C9-D1FF-48B3-9BDF-05A236CD55FF}" dt="2024-08-21T01:01:11.486" v="3016" actId="1076"/>
          <ac:spMkLst>
            <pc:docMk/>
            <pc:sldMk cId="1589582408" sldId="554"/>
            <ac:spMk id="7" creationId="{5479260A-D756-A0A8-16FE-B7FF396CF857}"/>
          </ac:spMkLst>
        </pc:spChg>
        <pc:picChg chg="del">
          <ac:chgData name="Peters, David S." userId="89b4e851-90dd-44f4-a02f-c1f7ca487ce8" providerId="ADAL" clId="{CCBF53C9-D1FF-48B3-9BDF-05A236CD55FF}" dt="2024-08-21T00:59:48.208" v="3003" actId="478"/>
          <ac:picMkLst>
            <pc:docMk/>
            <pc:sldMk cId="1589582408" sldId="554"/>
            <ac:picMk id="5" creationId="{2D1A1666-5E2F-C23B-2AF2-3CF37AF67B35}"/>
          </ac:picMkLst>
        </pc:picChg>
        <pc:picChg chg="add mod">
          <ac:chgData name="Peters, David S." userId="89b4e851-90dd-44f4-a02f-c1f7ca487ce8" providerId="ADAL" clId="{CCBF53C9-D1FF-48B3-9BDF-05A236CD55FF}" dt="2024-08-21T01:01:16.164" v="3018" actId="1076"/>
          <ac:picMkLst>
            <pc:docMk/>
            <pc:sldMk cId="1589582408" sldId="554"/>
            <ac:picMk id="8" creationId="{B8B3BC52-3E03-DCA6-C982-395238ED8D2F}"/>
          </ac:picMkLst>
        </pc:picChg>
      </pc:sldChg>
      <pc:sldChg chg="addSp modSp mod">
        <pc:chgData name="Peters, David S." userId="89b4e851-90dd-44f4-a02f-c1f7ca487ce8" providerId="ADAL" clId="{CCBF53C9-D1FF-48B3-9BDF-05A236CD55FF}" dt="2024-08-21T01:59:39.871" v="4102" actId="1076"/>
        <pc:sldMkLst>
          <pc:docMk/>
          <pc:sldMk cId="923293383" sldId="555"/>
        </pc:sldMkLst>
        <pc:spChg chg="add mod">
          <ac:chgData name="Peters, David S." userId="89b4e851-90dd-44f4-a02f-c1f7ca487ce8" providerId="ADAL" clId="{CCBF53C9-D1FF-48B3-9BDF-05A236CD55FF}" dt="2024-08-21T01:59:34.731" v="4101" actId="1076"/>
          <ac:spMkLst>
            <pc:docMk/>
            <pc:sldMk cId="923293383" sldId="555"/>
            <ac:spMk id="2" creationId="{E59242EE-58C8-5727-7525-9BCB29AE4CA2}"/>
          </ac:spMkLst>
        </pc:spChg>
        <pc:spChg chg="mod">
          <ac:chgData name="Peters, David S." userId="89b4e851-90dd-44f4-a02f-c1f7ca487ce8" providerId="ADAL" clId="{CCBF53C9-D1FF-48B3-9BDF-05A236CD55FF}" dt="2024-08-21T01:02:57.823" v="3073" actId="20577"/>
          <ac:spMkLst>
            <pc:docMk/>
            <pc:sldMk cId="923293383" sldId="555"/>
            <ac:spMk id="4" creationId="{5BCB30D1-2E41-F259-93EC-592659F09561}"/>
          </ac:spMkLst>
        </pc:spChg>
        <pc:picChg chg="add mod">
          <ac:chgData name="Peters, David S." userId="89b4e851-90dd-44f4-a02f-c1f7ca487ce8" providerId="ADAL" clId="{CCBF53C9-D1FF-48B3-9BDF-05A236CD55FF}" dt="2024-08-21T01:59:39.871" v="4102" actId="1076"/>
          <ac:picMkLst>
            <pc:docMk/>
            <pc:sldMk cId="923293383" sldId="555"/>
            <ac:picMk id="5" creationId="{51C1F8D0-E7B2-AE96-E78C-9D671E665D6D}"/>
          </ac:picMkLst>
        </pc:picChg>
      </pc:sldChg>
      <pc:sldChg chg="addSp modSp add mod">
        <pc:chgData name="Peters, David S." userId="89b4e851-90dd-44f4-a02f-c1f7ca487ce8" providerId="ADAL" clId="{CCBF53C9-D1FF-48B3-9BDF-05A236CD55FF}" dt="2024-08-21T01:04:56.620" v="3173" actId="207"/>
        <pc:sldMkLst>
          <pc:docMk/>
          <pc:sldMk cId="1020353575" sldId="556"/>
        </pc:sldMkLst>
        <pc:spChg chg="mod">
          <ac:chgData name="Peters, David S." userId="89b4e851-90dd-44f4-a02f-c1f7ca487ce8" providerId="ADAL" clId="{CCBF53C9-D1FF-48B3-9BDF-05A236CD55FF}" dt="2024-08-21T01:04:56.620" v="3173" actId="207"/>
          <ac:spMkLst>
            <pc:docMk/>
            <pc:sldMk cId="1020353575" sldId="556"/>
            <ac:spMk id="4" creationId="{5BCB30D1-2E41-F259-93EC-592659F09561}"/>
          </ac:spMkLst>
        </pc:spChg>
        <pc:picChg chg="add mod">
          <ac:chgData name="Peters, David S." userId="89b4e851-90dd-44f4-a02f-c1f7ca487ce8" providerId="ADAL" clId="{CCBF53C9-D1FF-48B3-9BDF-05A236CD55FF}" dt="2024-08-21T01:04:17.902" v="3110"/>
          <ac:picMkLst>
            <pc:docMk/>
            <pc:sldMk cId="1020353575" sldId="556"/>
            <ac:picMk id="2" creationId="{BB6C5203-C55F-6CB4-8D9B-377359DE0C8D}"/>
          </ac:picMkLst>
        </pc:picChg>
        <pc:picChg chg="add mod">
          <ac:chgData name="Peters, David S." userId="89b4e851-90dd-44f4-a02f-c1f7ca487ce8" providerId="ADAL" clId="{CCBF53C9-D1FF-48B3-9BDF-05A236CD55FF}" dt="2024-08-21T01:04:17.902" v="3110"/>
          <ac:picMkLst>
            <pc:docMk/>
            <pc:sldMk cId="1020353575" sldId="556"/>
            <ac:picMk id="5" creationId="{10845156-DF7D-8A5C-672A-0DDD5D4945FE}"/>
          </ac:picMkLst>
        </pc:picChg>
        <pc:picChg chg="add mod">
          <ac:chgData name="Peters, David S." userId="89b4e851-90dd-44f4-a02f-c1f7ca487ce8" providerId="ADAL" clId="{CCBF53C9-D1FF-48B3-9BDF-05A236CD55FF}" dt="2024-08-21T01:04:17.902" v="3110"/>
          <ac:picMkLst>
            <pc:docMk/>
            <pc:sldMk cId="1020353575" sldId="556"/>
            <ac:picMk id="6" creationId="{F983B737-EC2C-89C8-0705-698AF507A619}"/>
          </ac:picMkLst>
        </pc:picChg>
        <pc:picChg chg="add mod">
          <ac:chgData name="Peters, David S." userId="89b4e851-90dd-44f4-a02f-c1f7ca487ce8" providerId="ADAL" clId="{CCBF53C9-D1FF-48B3-9BDF-05A236CD55FF}" dt="2024-08-21T01:04:17.902" v="3110"/>
          <ac:picMkLst>
            <pc:docMk/>
            <pc:sldMk cId="1020353575" sldId="556"/>
            <ac:picMk id="7" creationId="{519F5BF8-2BA2-E736-923A-25CFFFE11061}"/>
          </ac:picMkLst>
        </pc:picChg>
        <pc:inkChg chg="add mod">
          <ac:chgData name="Peters, David S." userId="89b4e851-90dd-44f4-a02f-c1f7ca487ce8" providerId="ADAL" clId="{CCBF53C9-D1FF-48B3-9BDF-05A236CD55FF}" dt="2024-08-21T01:04:17.902" v="3110"/>
          <ac:inkMkLst>
            <pc:docMk/>
            <pc:sldMk cId="1020353575" sldId="556"/>
            <ac:inkMk id="8" creationId="{7BFD0AC0-4B4B-F824-8372-A79A6EC51F52}"/>
          </ac:inkMkLst>
        </pc:inkChg>
      </pc:sldChg>
      <pc:sldChg chg="addSp modSp add mod">
        <pc:chgData name="Peters, David S." userId="89b4e851-90dd-44f4-a02f-c1f7ca487ce8" providerId="ADAL" clId="{CCBF53C9-D1FF-48B3-9BDF-05A236CD55FF}" dt="2024-08-21T01:06:27.704" v="3215" actId="20577"/>
        <pc:sldMkLst>
          <pc:docMk/>
          <pc:sldMk cId="2158474673" sldId="557"/>
        </pc:sldMkLst>
        <pc:spChg chg="add mod">
          <ac:chgData name="Peters, David S." userId="89b4e851-90dd-44f4-a02f-c1f7ca487ce8" providerId="ADAL" clId="{CCBF53C9-D1FF-48B3-9BDF-05A236CD55FF}" dt="2024-08-21T01:06:16.848" v="3192" actId="1076"/>
          <ac:spMkLst>
            <pc:docMk/>
            <pc:sldMk cId="2158474673" sldId="557"/>
            <ac:spMk id="2" creationId="{1847281C-819B-CCD8-F6F1-1BBF2EF5E85C}"/>
          </ac:spMkLst>
        </pc:spChg>
        <pc:spChg chg="mod">
          <ac:chgData name="Peters, David S." userId="89b4e851-90dd-44f4-a02f-c1f7ca487ce8" providerId="ADAL" clId="{CCBF53C9-D1FF-48B3-9BDF-05A236CD55FF}" dt="2024-08-21T01:06:27.704" v="3215" actId="20577"/>
          <ac:spMkLst>
            <pc:docMk/>
            <pc:sldMk cId="2158474673" sldId="557"/>
            <ac:spMk id="4" creationId="{5BCB30D1-2E41-F259-93EC-592659F09561}"/>
          </ac:spMkLst>
        </pc:spChg>
        <pc:picChg chg="add mod">
          <ac:chgData name="Peters, David S." userId="89b4e851-90dd-44f4-a02f-c1f7ca487ce8" providerId="ADAL" clId="{CCBF53C9-D1FF-48B3-9BDF-05A236CD55FF}" dt="2024-08-21T01:06:08.501" v="3190" actId="1076"/>
          <ac:picMkLst>
            <pc:docMk/>
            <pc:sldMk cId="2158474673" sldId="557"/>
            <ac:picMk id="5" creationId="{A24A9058-DDC7-D6EE-1568-E39C016C7973}"/>
          </ac:picMkLst>
        </pc:picChg>
        <pc:picChg chg="add mod">
          <ac:chgData name="Peters, David S." userId="89b4e851-90dd-44f4-a02f-c1f7ca487ce8" providerId="ADAL" clId="{CCBF53C9-D1FF-48B3-9BDF-05A236CD55FF}" dt="2024-08-21T01:06:08.501" v="3190" actId="1076"/>
          <ac:picMkLst>
            <pc:docMk/>
            <pc:sldMk cId="2158474673" sldId="557"/>
            <ac:picMk id="6" creationId="{7518182B-D47B-2FD6-6ED8-D6FB5594BC5F}"/>
          </ac:picMkLst>
        </pc:picChg>
        <pc:picChg chg="add mod">
          <ac:chgData name="Peters, David S." userId="89b4e851-90dd-44f4-a02f-c1f7ca487ce8" providerId="ADAL" clId="{CCBF53C9-D1FF-48B3-9BDF-05A236CD55FF}" dt="2024-08-21T01:06:08.501" v="3190" actId="1076"/>
          <ac:picMkLst>
            <pc:docMk/>
            <pc:sldMk cId="2158474673" sldId="557"/>
            <ac:picMk id="7" creationId="{215F2921-C2E6-CF9D-B783-C7AAE158937C}"/>
          </ac:picMkLst>
        </pc:picChg>
        <pc:picChg chg="add mod">
          <ac:chgData name="Peters, David S." userId="89b4e851-90dd-44f4-a02f-c1f7ca487ce8" providerId="ADAL" clId="{CCBF53C9-D1FF-48B3-9BDF-05A236CD55FF}" dt="2024-08-21T01:06:11.603" v="3191" actId="1076"/>
          <ac:picMkLst>
            <pc:docMk/>
            <pc:sldMk cId="2158474673" sldId="557"/>
            <ac:picMk id="8" creationId="{6B10D367-9158-8D5B-AB17-E8A9A126C45E}"/>
          </ac:picMkLst>
        </pc:picChg>
        <pc:picChg chg="add mod">
          <ac:chgData name="Peters, David S." userId="89b4e851-90dd-44f4-a02f-c1f7ca487ce8" providerId="ADAL" clId="{CCBF53C9-D1FF-48B3-9BDF-05A236CD55FF}" dt="2024-08-21T01:06:20.489" v="3193" actId="1076"/>
          <ac:picMkLst>
            <pc:docMk/>
            <pc:sldMk cId="2158474673" sldId="557"/>
            <ac:picMk id="9" creationId="{F37CEC4C-8A6C-B9B0-B253-453EA71E837D}"/>
          </ac:picMkLst>
        </pc:picChg>
      </pc:sldChg>
      <pc:sldChg chg="addSp modSp add mod replId">
        <pc:chgData name="Peters, David S." userId="89b4e851-90dd-44f4-a02f-c1f7ca487ce8" providerId="ADAL" clId="{CCBF53C9-D1FF-48B3-9BDF-05A236CD55FF}" dt="2024-08-21T01:06:59.543" v="3238" actId="1076"/>
        <pc:sldMkLst>
          <pc:docMk/>
          <pc:sldMk cId="4035885763" sldId="558"/>
        </pc:sldMkLst>
        <pc:spChg chg="mod">
          <ac:chgData name="Peters, David S." userId="89b4e851-90dd-44f4-a02f-c1f7ca487ce8" providerId="ADAL" clId="{CCBF53C9-D1FF-48B3-9BDF-05A236CD55FF}" dt="2024-08-21T01:06:50.113" v="3235" actId="20577"/>
          <ac:spMkLst>
            <pc:docMk/>
            <pc:sldMk cId="4035885763" sldId="558"/>
            <ac:spMk id="4" creationId="{5BCB30D1-2E41-F259-93EC-592659F09561}"/>
          </ac:spMkLst>
        </pc:spChg>
        <pc:picChg chg="add mod">
          <ac:chgData name="Peters, David S." userId="89b4e851-90dd-44f4-a02f-c1f7ca487ce8" providerId="ADAL" clId="{CCBF53C9-D1FF-48B3-9BDF-05A236CD55FF}" dt="2024-08-21T01:06:59.543" v="3238" actId="1076"/>
          <ac:picMkLst>
            <pc:docMk/>
            <pc:sldMk cId="4035885763" sldId="558"/>
            <ac:picMk id="2" creationId="{4D7EFBB7-66C4-9667-422F-46A9982C3ACE}"/>
          </ac:picMkLst>
        </pc:picChg>
        <pc:picChg chg="add mod">
          <ac:chgData name="Peters, David S." userId="89b4e851-90dd-44f4-a02f-c1f7ca487ce8" providerId="ADAL" clId="{CCBF53C9-D1FF-48B3-9BDF-05A236CD55FF}" dt="2024-08-21T01:06:56.971" v="3237" actId="1076"/>
          <ac:picMkLst>
            <pc:docMk/>
            <pc:sldMk cId="4035885763" sldId="558"/>
            <ac:picMk id="5" creationId="{D68480FC-B45B-2568-4D47-B8B254A99816}"/>
          </ac:picMkLst>
        </pc:picChg>
      </pc:sldChg>
      <pc:sldChg chg="addSp delSp modSp add mod modAnim">
        <pc:chgData name="Peters, David S." userId="89b4e851-90dd-44f4-a02f-c1f7ca487ce8" providerId="ADAL" clId="{CCBF53C9-D1FF-48B3-9BDF-05A236CD55FF}" dt="2024-08-21T01:09:56.972" v="3307" actId="1076"/>
        <pc:sldMkLst>
          <pc:docMk/>
          <pc:sldMk cId="661146233" sldId="559"/>
        </pc:sldMkLst>
        <pc:spChg chg="mod">
          <ac:chgData name="Peters, David S." userId="89b4e851-90dd-44f4-a02f-c1f7ca487ce8" providerId="ADAL" clId="{CCBF53C9-D1FF-48B3-9BDF-05A236CD55FF}" dt="2024-08-21T01:09:41.512" v="3303" actId="20577"/>
          <ac:spMkLst>
            <pc:docMk/>
            <pc:sldMk cId="661146233" sldId="559"/>
            <ac:spMk id="4" creationId="{5BCB30D1-2E41-F259-93EC-592659F09561}"/>
          </ac:spMkLst>
        </pc:spChg>
        <pc:picChg chg="add del mod">
          <ac:chgData name="Peters, David S." userId="89b4e851-90dd-44f4-a02f-c1f7ca487ce8" providerId="ADAL" clId="{CCBF53C9-D1FF-48B3-9BDF-05A236CD55FF}" dt="2024-08-21T01:07:46.344" v="3248" actId="478"/>
          <ac:picMkLst>
            <pc:docMk/>
            <pc:sldMk cId="661146233" sldId="559"/>
            <ac:picMk id="2" creationId="{5E6D3B0D-59D2-CF81-6FC5-AB6F0B3A0682}"/>
          </ac:picMkLst>
        </pc:picChg>
        <pc:picChg chg="add del mod">
          <ac:chgData name="Peters, David S." userId="89b4e851-90dd-44f4-a02f-c1f7ca487ce8" providerId="ADAL" clId="{CCBF53C9-D1FF-48B3-9BDF-05A236CD55FF}" dt="2024-08-21T01:07:44.303" v="3247" actId="478"/>
          <ac:picMkLst>
            <pc:docMk/>
            <pc:sldMk cId="661146233" sldId="559"/>
            <ac:picMk id="5" creationId="{865864C5-AD3F-CE8B-9B03-8E3F7A421A61}"/>
          </ac:picMkLst>
        </pc:picChg>
        <pc:picChg chg="add mod">
          <ac:chgData name="Peters, David S." userId="89b4e851-90dd-44f4-a02f-c1f7ca487ce8" providerId="ADAL" clId="{CCBF53C9-D1FF-48B3-9BDF-05A236CD55FF}" dt="2024-08-21T01:08:31.425" v="3258"/>
          <ac:picMkLst>
            <pc:docMk/>
            <pc:sldMk cId="661146233" sldId="559"/>
            <ac:picMk id="6" creationId="{48D892D7-1F0C-0906-E5DC-6A7199F0D24E}"/>
          </ac:picMkLst>
        </pc:picChg>
        <pc:picChg chg="add mod">
          <ac:chgData name="Peters, David S." userId="89b4e851-90dd-44f4-a02f-c1f7ca487ce8" providerId="ADAL" clId="{CCBF53C9-D1FF-48B3-9BDF-05A236CD55FF}" dt="2024-08-21T01:09:56.972" v="3307" actId="1076"/>
          <ac:picMkLst>
            <pc:docMk/>
            <pc:sldMk cId="661146233" sldId="559"/>
            <ac:picMk id="7" creationId="{E2730774-4F18-8903-35D7-0C2C95DB53A0}"/>
          </ac:picMkLst>
        </pc:picChg>
      </pc:sldChg>
      <pc:sldChg chg="addSp delSp modSp mod">
        <pc:chgData name="Peters, David S." userId="89b4e851-90dd-44f4-a02f-c1f7ca487ce8" providerId="ADAL" clId="{CCBF53C9-D1FF-48B3-9BDF-05A236CD55FF}" dt="2024-08-21T01:23:46.375" v="3650" actId="21"/>
        <pc:sldMkLst>
          <pc:docMk/>
          <pc:sldMk cId="599145233" sldId="560"/>
        </pc:sldMkLst>
        <pc:spChg chg="mod">
          <ac:chgData name="Peters, David S." userId="89b4e851-90dd-44f4-a02f-c1f7ca487ce8" providerId="ADAL" clId="{CCBF53C9-D1FF-48B3-9BDF-05A236CD55FF}" dt="2024-08-21T01:19:44.491" v="3611" actId="20577"/>
          <ac:spMkLst>
            <pc:docMk/>
            <pc:sldMk cId="599145233" sldId="560"/>
            <ac:spMk id="4" creationId="{5BCB30D1-2E41-F259-93EC-592659F09561}"/>
          </ac:spMkLst>
        </pc:spChg>
        <pc:spChg chg="add mod">
          <ac:chgData name="Peters, David S." userId="89b4e851-90dd-44f4-a02f-c1f7ca487ce8" providerId="ADAL" clId="{CCBF53C9-D1FF-48B3-9BDF-05A236CD55FF}" dt="2024-08-21T01:22:54.703" v="3648" actId="1076"/>
          <ac:spMkLst>
            <pc:docMk/>
            <pc:sldMk cId="599145233" sldId="560"/>
            <ac:spMk id="5" creationId="{C216E022-8B75-6CBD-F286-7C846BAA528E}"/>
          </ac:spMkLst>
        </pc:spChg>
        <pc:spChg chg="add mod">
          <ac:chgData name="Peters, David S." userId="89b4e851-90dd-44f4-a02f-c1f7ca487ce8" providerId="ADAL" clId="{CCBF53C9-D1FF-48B3-9BDF-05A236CD55FF}" dt="2024-08-21T01:22:41.631" v="3646" actId="1076"/>
          <ac:spMkLst>
            <pc:docMk/>
            <pc:sldMk cId="599145233" sldId="560"/>
            <ac:spMk id="7" creationId="{5005BAA0-D9B1-23EB-95E8-72FAD5B8B8E1}"/>
          </ac:spMkLst>
        </pc:spChg>
        <pc:spChg chg="add mod">
          <ac:chgData name="Peters, David S." userId="89b4e851-90dd-44f4-a02f-c1f7ca487ce8" providerId="ADAL" clId="{CCBF53C9-D1FF-48B3-9BDF-05A236CD55FF}" dt="2024-08-21T01:22:49.555" v="3647" actId="1076"/>
          <ac:spMkLst>
            <pc:docMk/>
            <pc:sldMk cId="599145233" sldId="560"/>
            <ac:spMk id="9" creationId="{36310AD7-9C04-7B6D-C1DB-C19C550E2D6C}"/>
          </ac:spMkLst>
        </pc:spChg>
        <pc:picChg chg="add del">
          <ac:chgData name="Peters, David S." userId="89b4e851-90dd-44f4-a02f-c1f7ca487ce8" providerId="ADAL" clId="{CCBF53C9-D1FF-48B3-9BDF-05A236CD55FF}" dt="2024-08-21T01:23:46.375" v="3650" actId="21"/>
          <ac:picMkLst>
            <pc:docMk/>
            <pc:sldMk cId="599145233" sldId="560"/>
            <ac:picMk id="11" creationId="{3996B500-0E09-94FB-77C0-097CA1F58CC4}"/>
          </ac:picMkLst>
        </pc:picChg>
      </pc:sldChg>
      <pc:sldChg chg="add del replId">
        <pc:chgData name="Peters, David S." userId="89b4e851-90dd-44f4-a02f-c1f7ca487ce8" providerId="ADAL" clId="{CCBF53C9-D1FF-48B3-9BDF-05A236CD55FF}" dt="2024-08-21T01:10:20.344" v="3309" actId="2696"/>
        <pc:sldMkLst>
          <pc:docMk/>
          <pc:sldMk cId="3628910638" sldId="560"/>
        </pc:sldMkLst>
      </pc:sldChg>
      <pc:sldChg chg="addSp delSp modSp mod">
        <pc:chgData name="Peters, David S." userId="89b4e851-90dd-44f4-a02f-c1f7ca487ce8" providerId="ADAL" clId="{CCBF53C9-D1FF-48B3-9BDF-05A236CD55FF}" dt="2024-08-21T01:43:24.312" v="3979" actId="20577"/>
        <pc:sldMkLst>
          <pc:docMk/>
          <pc:sldMk cId="1243456841" sldId="561"/>
        </pc:sldMkLst>
        <pc:spChg chg="del">
          <ac:chgData name="Peters, David S." userId="89b4e851-90dd-44f4-a02f-c1f7ca487ce8" providerId="ADAL" clId="{CCBF53C9-D1FF-48B3-9BDF-05A236CD55FF}" dt="2024-08-21T01:29:42.226" v="3697" actId="478"/>
          <ac:spMkLst>
            <pc:docMk/>
            <pc:sldMk cId="1243456841" sldId="561"/>
            <ac:spMk id="4" creationId="{5BCB30D1-2E41-F259-93EC-592659F09561}"/>
          </ac:spMkLst>
        </pc:spChg>
        <pc:spChg chg="add mod">
          <ac:chgData name="Peters, David S." userId="89b4e851-90dd-44f4-a02f-c1f7ca487ce8" providerId="ADAL" clId="{CCBF53C9-D1FF-48B3-9BDF-05A236CD55FF}" dt="2024-08-21T01:43:24.312" v="3979" actId="20577"/>
          <ac:spMkLst>
            <pc:docMk/>
            <pc:sldMk cId="1243456841" sldId="561"/>
            <ac:spMk id="5" creationId="{7BAB8DE6-7CAC-9C2D-FCCF-F3A51A315375}"/>
          </ac:spMkLst>
        </pc:spChg>
        <pc:spChg chg="add mod">
          <ac:chgData name="Peters, David S." userId="89b4e851-90dd-44f4-a02f-c1f7ca487ce8" providerId="ADAL" clId="{CCBF53C9-D1FF-48B3-9BDF-05A236CD55FF}" dt="2024-08-21T01:29:38.562" v="3696"/>
          <ac:spMkLst>
            <pc:docMk/>
            <pc:sldMk cId="1243456841" sldId="561"/>
            <ac:spMk id="6" creationId="{16A6AEB0-1C1D-F006-44C5-62A22D7650AB}"/>
          </ac:spMkLst>
        </pc:spChg>
        <pc:spChg chg="add mod">
          <ac:chgData name="Peters, David S." userId="89b4e851-90dd-44f4-a02f-c1f7ca487ce8" providerId="ADAL" clId="{CCBF53C9-D1FF-48B3-9BDF-05A236CD55FF}" dt="2024-08-21T01:29:48.576" v="3708" actId="20577"/>
          <ac:spMkLst>
            <pc:docMk/>
            <pc:sldMk cId="1243456841" sldId="561"/>
            <ac:spMk id="7" creationId="{034B821A-3E2F-F6F1-0BCA-5A8C99CFD073}"/>
          </ac:spMkLst>
        </pc:spChg>
        <pc:picChg chg="add mod">
          <ac:chgData name="Peters, David S." userId="89b4e851-90dd-44f4-a02f-c1f7ca487ce8" providerId="ADAL" clId="{CCBF53C9-D1FF-48B3-9BDF-05A236CD55FF}" dt="2024-08-21T01:31:16.716" v="3723" actId="1076"/>
          <ac:picMkLst>
            <pc:docMk/>
            <pc:sldMk cId="1243456841" sldId="561"/>
            <ac:picMk id="9" creationId="{DB6D2E7A-6827-B731-D64F-5BCD650B4ED0}"/>
          </ac:picMkLst>
        </pc:picChg>
      </pc:sldChg>
      <pc:sldChg chg="add del replId">
        <pc:chgData name="Peters, David S." userId="89b4e851-90dd-44f4-a02f-c1f7ca487ce8" providerId="ADAL" clId="{CCBF53C9-D1FF-48B3-9BDF-05A236CD55FF}" dt="2024-08-21T01:10:20.344" v="3309" actId="2696"/>
        <pc:sldMkLst>
          <pc:docMk/>
          <pc:sldMk cId="3776373419" sldId="561"/>
        </pc:sldMkLst>
      </pc:sldChg>
      <pc:sldChg chg="addSp modSp mod">
        <pc:chgData name="Peters, David S." userId="89b4e851-90dd-44f4-a02f-c1f7ca487ce8" providerId="ADAL" clId="{CCBF53C9-D1FF-48B3-9BDF-05A236CD55FF}" dt="2024-08-21T01:41:18.218" v="3945" actId="20577"/>
        <pc:sldMkLst>
          <pc:docMk/>
          <pc:sldMk cId="187067731" sldId="562"/>
        </pc:sldMkLst>
        <pc:spChg chg="mod">
          <ac:chgData name="Peters, David S." userId="89b4e851-90dd-44f4-a02f-c1f7ca487ce8" providerId="ADAL" clId="{CCBF53C9-D1FF-48B3-9BDF-05A236CD55FF}" dt="2024-08-21T01:41:18.218" v="3945" actId="20577"/>
          <ac:spMkLst>
            <pc:docMk/>
            <pc:sldMk cId="187067731" sldId="562"/>
            <ac:spMk id="4" creationId="{5BCB30D1-2E41-F259-93EC-592659F09561}"/>
          </ac:spMkLst>
        </pc:spChg>
        <pc:grpChg chg="add mod">
          <ac:chgData name="Peters, David S." userId="89b4e851-90dd-44f4-a02f-c1f7ca487ce8" providerId="ADAL" clId="{CCBF53C9-D1FF-48B3-9BDF-05A236CD55FF}" dt="2024-08-21T01:40:51.460" v="3909" actId="164"/>
          <ac:grpSpMkLst>
            <pc:docMk/>
            <pc:sldMk cId="187067731" sldId="562"/>
            <ac:grpSpMk id="8" creationId="{2A0D9A2C-5EF2-F1FA-9F12-44D2427F3AB6}"/>
          </ac:grpSpMkLst>
        </pc:grpChg>
        <pc:picChg chg="add mod">
          <ac:chgData name="Peters, David S." userId="89b4e851-90dd-44f4-a02f-c1f7ca487ce8" providerId="ADAL" clId="{CCBF53C9-D1FF-48B3-9BDF-05A236CD55FF}" dt="2024-08-21T01:40:51.460" v="3909" actId="164"/>
          <ac:picMkLst>
            <pc:docMk/>
            <pc:sldMk cId="187067731" sldId="562"/>
            <ac:picMk id="5" creationId="{B7FC76EB-4696-0E9B-E973-3AC7B126043E}"/>
          </ac:picMkLst>
        </pc:picChg>
        <pc:picChg chg="add mod modCrop">
          <ac:chgData name="Peters, David S." userId="89b4e851-90dd-44f4-a02f-c1f7ca487ce8" providerId="ADAL" clId="{CCBF53C9-D1FF-48B3-9BDF-05A236CD55FF}" dt="2024-08-21T01:40:59.993" v="3911" actId="1440"/>
          <ac:picMkLst>
            <pc:docMk/>
            <pc:sldMk cId="187067731" sldId="562"/>
            <ac:picMk id="7" creationId="{B8F68DE1-7DA6-6484-6F27-68107D1D4421}"/>
          </ac:picMkLst>
        </pc:picChg>
      </pc:sldChg>
      <pc:sldChg chg="add del replId">
        <pc:chgData name="Peters, David S." userId="89b4e851-90dd-44f4-a02f-c1f7ca487ce8" providerId="ADAL" clId="{CCBF53C9-D1FF-48B3-9BDF-05A236CD55FF}" dt="2024-08-21T01:10:20.344" v="3309" actId="2696"/>
        <pc:sldMkLst>
          <pc:docMk/>
          <pc:sldMk cId="1780627238" sldId="562"/>
        </pc:sldMkLst>
      </pc:sldChg>
      <pc:sldChg chg="addSp delSp modSp add mod">
        <pc:chgData name="Peters, David S." userId="89b4e851-90dd-44f4-a02f-c1f7ca487ce8" providerId="ADAL" clId="{CCBF53C9-D1FF-48B3-9BDF-05A236CD55FF}" dt="2024-08-21T01:07:37.130" v="3246" actId="1076"/>
        <pc:sldMkLst>
          <pc:docMk/>
          <pc:sldMk cId="2954013020" sldId="563"/>
        </pc:sldMkLst>
        <pc:picChg chg="mod">
          <ac:chgData name="Peters, David S." userId="89b4e851-90dd-44f4-a02f-c1f7ca487ce8" providerId="ADAL" clId="{CCBF53C9-D1FF-48B3-9BDF-05A236CD55FF}" dt="2024-08-21T01:07:37.130" v="3246" actId="1076"/>
          <ac:picMkLst>
            <pc:docMk/>
            <pc:sldMk cId="2954013020" sldId="563"/>
            <ac:picMk id="2" creationId="{4D7EFBB7-66C4-9667-422F-46A9982C3ACE}"/>
          </ac:picMkLst>
        </pc:picChg>
        <pc:picChg chg="del">
          <ac:chgData name="Peters, David S." userId="89b4e851-90dd-44f4-a02f-c1f7ca487ce8" providerId="ADAL" clId="{CCBF53C9-D1FF-48B3-9BDF-05A236CD55FF}" dt="2024-08-21T01:07:19.967" v="3242" actId="478"/>
          <ac:picMkLst>
            <pc:docMk/>
            <pc:sldMk cId="2954013020" sldId="563"/>
            <ac:picMk id="5" creationId="{D68480FC-B45B-2568-4D47-B8B254A99816}"/>
          </ac:picMkLst>
        </pc:picChg>
        <pc:picChg chg="add del mod">
          <ac:chgData name="Peters, David S." userId="89b4e851-90dd-44f4-a02f-c1f7ca487ce8" providerId="ADAL" clId="{CCBF53C9-D1FF-48B3-9BDF-05A236CD55FF}" dt="2024-08-21T01:07:29.472" v="3244" actId="478"/>
          <ac:picMkLst>
            <pc:docMk/>
            <pc:sldMk cId="2954013020" sldId="563"/>
            <ac:picMk id="6" creationId="{C3B6F680-4D56-4268-D73B-5A5CCAC4FC5C}"/>
          </ac:picMkLst>
        </pc:picChg>
        <pc:picChg chg="add mod">
          <ac:chgData name="Peters, David S." userId="89b4e851-90dd-44f4-a02f-c1f7ca487ce8" providerId="ADAL" clId="{CCBF53C9-D1FF-48B3-9BDF-05A236CD55FF}" dt="2024-08-21T01:07:20.847" v="3243"/>
          <ac:picMkLst>
            <pc:docMk/>
            <pc:sldMk cId="2954013020" sldId="563"/>
            <ac:picMk id="7" creationId="{15C38FE7-4D80-EDD1-1E3D-F440839B8844}"/>
          </ac:picMkLst>
        </pc:picChg>
      </pc:sldChg>
      <pc:sldChg chg="addSp delSp modSp add mod">
        <pc:chgData name="Peters, David S." userId="89b4e851-90dd-44f4-a02f-c1f7ca487ce8" providerId="ADAL" clId="{CCBF53C9-D1FF-48B3-9BDF-05A236CD55FF}" dt="2024-08-21T01:08:04.254" v="3252"/>
        <pc:sldMkLst>
          <pc:docMk/>
          <pc:sldMk cId="3294606745" sldId="564"/>
        </pc:sldMkLst>
        <pc:picChg chg="add mod">
          <ac:chgData name="Peters, David S." userId="89b4e851-90dd-44f4-a02f-c1f7ca487ce8" providerId="ADAL" clId="{CCBF53C9-D1FF-48B3-9BDF-05A236CD55FF}" dt="2024-08-21T01:08:04.254" v="3252"/>
          <ac:picMkLst>
            <pc:docMk/>
            <pc:sldMk cId="3294606745" sldId="564"/>
            <ac:picMk id="5" creationId="{25866C0E-C47E-D002-6CA0-6D940EEA42F0}"/>
          </ac:picMkLst>
        </pc:picChg>
        <pc:picChg chg="del">
          <ac:chgData name="Peters, David S." userId="89b4e851-90dd-44f4-a02f-c1f7ca487ce8" providerId="ADAL" clId="{CCBF53C9-D1FF-48B3-9BDF-05A236CD55FF}" dt="2024-08-21T01:08:03.752" v="3251" actId="478"/>
          <ac:picMkLst>
            <pc:docMk/>
            <pc:sldMk cId="3294606745" sldId="564"/>
            <ac:picMk id="7" creationId="{15C38FE7-4D80-EDD1-1E3D-F440839B8844}"/>
          </ac:picMkLst>
        </pc:picChg>
      </pc:sldChg>
      <pc:sldChg chg="addSp delSp modSp add mod">
        <pc:chgData name="Peters, David S." userId="89b4e851-90dd-44f4-a02f-c1f7ca487ce8" providerId="ADAL" clId="{CCBF53C9-D1FF-48B3-9BDF-05A236CD55FF}" dt="2024-08-21T01:08:18.935" v="3256"/>
        <pc:sldMkLst>
          <pc:docMk/>
          <pc:sldMk cId="4233242307" sldId="565"/>
        </pc:sldMkLst>
        <pc:picChg chg="del">
          <ac:chgData name="Peters, David S." userId="89b4e851-90dd-44f4-a02f-c1f7ca487ce8" providerId="ADAL" clId="{CCBF53C9-D1FF-48B3-9BDF-05A236CD55FF}" dt="2024-08-21T01:08:18.728" v="3255" actId="478"/>
          <ac:picMkLst>
            <pc:docMk/>
            <pc:sldMk cId="4233242307" sldId="565"/>
            <ac:picMk id="5" creationId="{25866C0E-C47E-D002-6CA0-6D940EEA42F0}"/>
          </ac:picMkLst>
        </pc:picChg>
        <pc:picChg chg="add mod">
          <ac:chgData name="Peters, David S." userId="89b4e851-90dd-44f4-a02f-c1f7ca487ce8" providerId="ADAL" clId="{CCBF53C9-D1FF-48B3-9BDF-05A236CD55FF}" dt="2024-08-21T01:08:18.935" v="3256"/>
          <ac:picMkLst>
            <pc:docMk/>
            <pc:sldMk cId="4233242307" sldId="565"/>
            <ac:picMk id="6" creationId="{1157C168-F7CF-24AD-1E43-7E7A96708182}"/>
          </ac:picMkLst>
        </pc:picChg>
      </pc:sldChg>
      <pc:sldChg chg="addSp delSp modSp add mod">
        <pc:chgData name="Peters, David S." userId="89b4e851-90dd-44f4-a02f-c1f7ca487ce8" providerId="ADAL" clId="{CCBF53C9-D1FF-48B3-9BDF-05A236CD55FF}" dt="2024-08-21T01:08:42.202" v="3263" actId="1076"/>
        <pc:sldMkLst>
          <pc:docMk/>
          <pc:sldMk cId="514242774" sldId="566"/>
        </pc:sldMkLst>
        <pc:picChg chg="add mod">
          <ac:chgData name="Peters, David S." userId="89b4e851-90dd-44f4-a02f-c1f7ca487ce8" providerId="ADAL" clId="{CCBF53C9-D1FF-48B3-9BDF-05A236CD55FF}" dt="2024-08-21T01:08:42.202" v="3263" actId="1076"/>
          <ac:picMkLst>
            <pc:docMk/>
            <pc:sldMk cId="514242774" sldId="566"/>
            <ac:picMk id="5" creationId="{81BE4620-F3A7-3B29-6915-1ACC1C6C649D}"/>
          </ac:picMkLst>
        </pc:picChg>
        <pc:picChg chg="del mod">
          <ac:chgData name="Peters, David S." userId="89b4e851-90dd-44f4-a02f-c1f7ca487ce8" providerId="ADAL" clId="{CCBF53C9-D1FF-48B3-9BDF-05A236CD55FF}" dt="2024-08-21T01:08:37.640" v="3261" actId="478"/>
          <ac:picMkLst>
            <pc:docMk/>
            <pc:sldMk cId="514242774" sldId="566"/>
            <ac:picMk id="6" creationId="{1157C168-F7CF-24AD-1E43-7E7A96708182}"/>
          </ac:picMkLst>
        </pc:picChg>
      </pc:sldChg>
      <pc:sldChg chg="addSp delSp modSp add mod">
        <pc:chgData name="Peters, David S." userId="89b4e851-90dd-44f4-a02f-c1f7ca487ce8" providerId="ADAL" clId="{CCBF53C9-D1FF-48B3-9BDF-05A236CD55FF}" dt="2024-08-21T01:09:14.116" v="3270" actId="1076"/>
        <pc:sldMkLst>
          <pc:docMk/>
          <pc:sldMk cId="1538019427" sldId="567"/>
        </pc:sldMkLst>
        <pc:picChg chg="del">
          <ac:chgData name="Peters, David S." userId="89b4e851-90dd-44f4-a02f-c1f7ca487ce8" providerId="ADAL" clId="{CCBF53C9-D1FF-48B3-9BDF-05A236CD55FF}" dt="2024-08-21T01:09:08.407" v="3268" actId="478"/>
          <ac:picMkLst>
            <pc:docMk/>
            <pc:sldMk cId="1538019427" sldId="567"/>
            <ac:picMk id="5" creationId="{81BE4620-F3A7-3B29-6915-1ACC1C6C649D}"/>
          </ac:picMkLst>
        </pc:picChg>
        <pc:picChg chg="add mod">
          <ac:chgData name="Peters, David S." userId="89b4e851-90dd-44f4-a02f-c1f7ca487ce8" providerId="ADAL" clId="{CCBF53C9-D1FF-48B3-9BDF-05A236CD55FF}" dt="2024-08-21T01:09:14.116" v="3270" actId="1076"/>
          <ac:picMkLst>
            <pc:docMk/>
            <pc:sldMk cId="1538019427" sldId="567"/>
            <ac:picMk id="6" creationId="{3BBF4D64-B243-21CB-0465-5BA119B129C4}"/>
          </ac:picMkLst>
        </pc:picChg>
        <pc:picChg chg="add mod">
          <ac:chgData name="Peters, David S." userId="89b4e851-90dd-44f4-a02f-c1f7ca487ce8" providerId="ADAL" clId="{CCBF53C9-D1FF-48B3-9BDF-05A236CD55FF}" dt="2024-08-21T01:09:14.116" v="3270" actId="1076"/>
          <ac:picMkLst>
            <pc:docMk/>
            <pc:sldMk cId="1538019427" sldId="567"/>
            <ac:picMk id="7" creationId="{4A770D7D-21DB-FD51-E159-D39FA7634A7E}"/>
          </ac:picMkLst>
        </pc:picChg>
      </pc:sldChg>
      <pc:sldChg chg="addSp delSp modSp add mod">
        <pc:chgData name="Peters, David S." userId="89b4e851-90dd-44f4-a02f-c1f7ca487ce8" providerId="ADAL" clId="{CCBF53C9-D1FF-48B3-9BDF-05A236CD55FF}" dt="2024-08-21T01:25:13.733" v="3657" actId="1076"/>
        <pc:sldMkLst>
          <pc:docMk/>
          <pc:sldMk cId="954726276" sldId="568"/>
        </pc:sldMkLst>
        <pc:spChg chg="del">
          <ac:chgData name="Peters, David S." userId="89b4e851-90dd-44f4-a02f-c1f7ca487ce8" providerId="ADAL" clId="{CCBF53C9-D1FF-48B3-9BDF-05A236CD55FF}" dt="2024-08-21T01:23:56.219" v="3652" actId="478"/>
          <ac:spMkLst>
            <pc:docMk/>
            <pc:sldMk cId="954726276" sldId="568"/>
            <ac:spMk id="5" creationId="{C216E022-8B75-6CBD-F286-7C846BAA528E}"/>
          </ac:spMkLst>
        </pc:spChg>
        <pc:spChg chg="del">
          <ac:chgData name="Peters, David S." userId="89b4e851-90dd-44f4-a02f-c1f7ca487ce8" providerId="ADAL" clId="{CCBF53C9-D1FF-48B3-9BDF-05A236CD55FF}" dt="2024-08-21T01:23:57.493" v="3653" actId="478"/>
          <ac:spMkLst>
            <pc:docMk/>
            <pc:sldMk cId="954726276" sldId="568"/>
            <ac:spMk id="7" creationId="{5005BAA0-D9B1-23EB-95E8-72FAD5B8B8E1}"/>
          </ac:spMkLst>
        </pc:spChg>
        <pc:spChg chg="del">
          <ac:chgData name="Peters, David S." userId="89b4e851-90dd-44f4-a02f-c1f7ca487ce8" providerId="ADAL" clId="{CCBF53C9-D1FF-48B3-9BDF-05A236CD55FF}" dt="2024-08-21T01:23:58.905" v="3654" actId="478"/>
          <ac:spMkLst>
            <pc:docMk/>
            <pc:sldMk cId="954726276" sldId="568"/>
            <ac:spMk id="9" creationId="{36310AD7-9C04-7B6D-C1DB-C19C550E2D6C}"/>
          </ac:spMkLst>
        </pc:spChg>
        <pc:picChg chg="add mod">
          <ac:chgData name="Peters, David S." userId="89b4e851-90dd-44f4-a02f-c1f7ca487ce8" providerId="ADAL" clId="{CCBF53C9-D1FF-48B3-9BDF-05A236CD55FF}" dt="2024-08-21T01:25:13.733" v="3657" actId="1076"/>
          <ac:picMkLst>
            <pc:docMk/>
            <pc:sldMk cId="954726276" sldId="568"/>
            <ac:picMk id="11" creationId="{3996B500-0E09-94FB-77C0-097CA1F58CC4}"/>
          </ac:picMkLst>
        </pc:picChg>
      </pc:sldChg>
      <pc:sldChg chg="addSp delSp modSp add mod">
        <pc:chgData name="Peters, David S." userId="89b4e851-90dd-44f4-a02f-c1f7ca487ce8" providerId="ADAL" clId="{CCBF53C9-D1FF-48B3-9BDF-05A236CD55FF}" dt="2024-08-21T01:26:19.027" v="3691"/>
        <pc:sldMkLst>
          <pc:docMk/>
          <pc:sldMk cId="3730702396" sldId="569"/>
        </pc:sldMkLst>
        <pc:spChg chg="mod">
          <ac:chgData name="Peters, David S." userId="89b4e851-90dd-44f4-a02f-c1f7ca487ce8" providerId="ADAL" clId="{CCBF53C9-D1FF-48B3-9BDF-05A236CD55FF}" dt="2024-08-21T01:25:38.175" v="3689" actId="20577"/>
          <ac:spMkLst>
            <pc:docMk/>
            <pc:sldMk cId="3730702396" sldId="569"/>
            <ac:spMk id="4" creationId="{5BCB30D1-2E41-F259-93EC-592659F09561}"/>
          </ac:spMkLst>
        </pc:spChg>
        <pc:picChg chg="add mod">
          <ac:chgData name="Peters, David S." userId="89b4e851-90dd-44f4-a02f-c1f7ca487ce8" providerId="ADAL" clId="{CCBF53C9-D1FF-48B3-9BDF-05A236CD55FF}" dt="2024-08-21T01:26:19.027" v="3691"/>
          <ac:picMkLst>
            <pc:docMk/>
            <pc:sldMk cId="3730702396" sldId="569"/>
            <ac:picMk id="2" creationId="{90F4F622-A279-11B0-01CD-33B74818235A}"/>
          </ac:picMkLst>
        </pc:picChg>
        <pc:picChg chg="del">
          <ac:chgData name="Peters, David S." userId="89b4e851-90dd-44f4-a02f-c1f7ca487ce8" providerId="ADAL" clId="{CCBF53C9-D1FF-48B3-9BDF-05A236CD55FF}" dt="2024-08-21T01:25:41.074" v="3690" actId="478"/>
          <ac:picMkLst>
            <pc:docMk/>
            <pc:sldMk cId="3730702396" sldId="569"/>
            <ac:picMk id="11" creationId="{3996B500-0E09-94FB-77C0-097CA1F58CC4}"/>
          </ac:picMkLst>
        </pc:picChg>
      </pc:sldChg>
      <pc:sldChg chg="addSp delSp modSp add mod">
        <pc:chgData name="Peters, David S." userId="89b4e851-90dd-44f4-a02f-c1f7ca487ce8" providerId="ADAL" clId="{CCBF53C9-D1FF-48B3-9BDF-05A236CD55FF}" dt="2024-08-21T01:26:37.762" v="3694"/>
        <pc:sldMkLst>
          <pc:docMk/>
          <pc:sldMk cId="3952522190" sldId="570"/>
        </pc:sldMkLst>
        <pc:picChg chg="del">
          <ac:chgData name="Peters, David S." userId="89b4e851-90dd-44f4-a02f-c1f7ca487ce8" providerId="ADAL" clId="{CCBF53C9-D1FF-48B3-9BDF-05A236CD55FF}" dt="2024-08-21T01:26:37.503" v="3693" actId="478"/>
          <ac:picMkLst>
            <pc:docMk/>
            <pc:sldMk cId="3952522190" sldId="570"/>
            <ac:picMk id="2" creationId="{90F4F622-A279-11B0-01CD-33B74818235A}"/>
          </ac:picMkLst>
        </pc:picChg>
        <pc:picChg chg="add mod">
          <ac:chgData name="Peters, David S." userId="89b4e851-90dd-44f4-a02f-c1f7ca487ce8" providerId="ADAL" clId="{CCBF53C9-D1FF-48B3-9BDF-05A236CD55FF}" dt="2024-08-21T01:26:37.762" v="3694"/>
          <ac:picMkLst>
            <pc:docMk/>
            <pc:sldMk cId="3952522190" sldId="570"/>
            <ac:picMk id="5" creationId="{714B941E-7D2D-4CAF-6446-CF3B481DE07B}"/>
          </ac:picMkLst>
        </pc:picChg>
      </pc:sldChg>
      <pc:sldChg chg="addSp delSp modSp add mod">
        <pc:chgData name="Peters, David S." userId="89b4e851-90dd-44f4-a02f-c1f7ca487ce8" providerId="ADAL" clId="{CCBF53C9-D1FF-48B3-9BDF-05A236CD55FF}" dt="2024-08-21T01:56:06.112" v="4068" actId="478"/>
        <pc:sldMkLst>
          <pc:docMk/>
          <pc:sldMk cId="890356224" sldId="571"/>
        </pc:sldMkLst>
        <pc:spChg chg="add del mod">
          <ac:chgData name="Peters, David S." userId="89b4e851-90dd-44f4-a02f-c1f7ca487ce8" providerId="ADAL" clId="{CCBF53C9-D1FF-48B3-9BDF-05A236CD55FF}" dt="2024-08-21T01:56:06.112" v="4068" actId="478"/>
          <ac:spMkLst>
            <pc:docMk/>
            <pc:sldMk cId="890356224" sldId="571"/>
            <ac:spMk id="2" creationId="{1D6F6FB7-E81C-3E94-02F2-473B62757BE7}"/>
          </ac:spMkLst>
        </pc:spChg>
        <pc:spChg chg="add del mod">
          <ac:chgData name="Peters, David S." userId="89b4e851-90dd-44f4-a02f-c1f7ca487ce8" providerId="ADAL" clId="{CCBF53C9-D1FF-48B3-9BDF-05A236CD55FF}" dt="2024-08-21T01:56:04.184" v="4066" actId="478"/>
          <ac:spMkLst>
            <pc:docMk/>
            <pc:sldMk cId="890356224" sldId="571"/>
            <ac:spMk id="4" creationId="{97288417-4087-D852-DEBE-F1657234405F}"/>
          </ac:spMkLst>
        </pc:spChg>
        <pc:spChg chg="mod">
          <ac:chgData name="Peters, David S." userId="89b4e851-90dd-44f4-a02f-c1f7ca487ce8" providerId="ADAL" clId="{CCBF53C9-D1FF-48B3-9BDF-05A236CD55FF}" dt="2024-08-21T01:33:49.704" v="3878" actId="113"/>
          <ac:spMkLst>
            <pc:docMk/>
            <pc:sldMk cId="890356224" sldId="571"/>
            <ac:spMk id="5" creationId="{7BAB8DE6-7CAC-9C2D-FCCF-F3A51A315375}"/>
          </ac:spMkLst>
        </pc:spChg>
        <pc:spChg chg="add del mod">
          <ac:chgData name="Peters, David S." userId="89b4e851-90dd-44f4-a02f-c1f7ca487ce8" providerId="ADAL" clId="{CCBF53C9-D1FF-48B3-9BDF-05A236CD55FF}" dt="2024-08-21T01:56:05.312" v="4067" actId="478"/>
          <ac:spMkLst>
            <pc:docMk/>
            <pc:sldMk cId="890356224" sldId="571"/>
            <ac:spMk id="6" creationId="{4C92CD21-1DC3-2BAB-9C4A-C57E00F50898}"/>
          </ac:spMkLst>
        </pc:spChg>
        <pc:spChg chg="add del mod">
          <ac:chgData name="Peters, David S." userId="89b4e851-90dd-44f4-a02f-c1f7ca487ce8" providerId="ADAL" clId="{CCBF53C9-D1FF-48B3-9BDF-05A236CD55FF}" dt="2024-08-21T01:56:03.250" v="4065" actId="478"/>
          <ac:spMkLst>
            <pc:docMk/>
            <pc:sldMk cId="890356224" sldId="571"/>
            <ac:spMk id="8" creationId="{7D3013E1-49E5-05E1-3372-843940E1B4BA}"/>
          </ac:spMkLst>
        </pc:spChg>
      </pc:sldChg>
      <pc:sldChg chg="addSp delSp modSp add del mod">
        <pc:chgData name="Peters, David S." userId="89b4e851-90dd-44f4-a02f-c1f7ca487ce8" providerId="ADAL" clId="{CCBF53C9-D1FF-48B3-9BDF-05A236CD55FF}" dt="2024-08-26T23:23:30.882" v="4103" actId="47"/>
        <pc:sldMkLst>
          <pc:docMk/>
          <pc:sldMk cId="1491568117" sldId="572"/>
        </pc:sldMkLst>
        <pc:spChg chg="add del mod">
          <ac:chgData name="Peters, David S." userId="89b4e851-90dd-44f4-a02f-c1f7ca487ce8" providerId="ADAL" clId="{CCBF53C9-D1FF-48B3-9BDF-05A236CD55FF}" dt="2024-08-21T01:46:11.067" v="3983" actId="478"/>
          <ac:spMkLst>
            <pc:docMk/>
            <pc:sldMk cId="1491568117" sldId="572"/>
            <ac:spMk id="7" creationId="{32A3D27C-6A33-3F96-A9C1-839FD0BFA661}"/>
          </ac:spMkLst>
        </pc:spChg>
        <pc:spChg chg="del">
          <ac:chgData name="Peters, David S." userId="89b4e851-90dd-44f4-a02f-c1f7ca487ce8" providerId="ADAL" clId="{CCBF53C9-D1FF-48B3-9BDF-05A236CD55FF}" dt="2024-08-21T01:46:08.772" v="3982" actId="478"/>
          <ac:spMkLst>
            <pc:docMk/>
            <pc:sldMk cId="1491568117" sldId="572"/>
            <ac:spMk id="11" creationId="{81B71697-5275-805E-80B1-6D05BCD3ADAE}"/>
          </ac:spMkLst>
        </pc:spChg>
        <pc:spChg chg="del">
          <ac:chgData name="Peters, David S." userId="89b4e851-90dd-44f4-a02f-c1f7ca487ce8" providerId="ADAL" clId="{CCBF53C9-D1FF-48B3-9BDF-05A236CD55FF}" dt="2024-08-21T01:46:13.801" v="3986" actId="478"/>
          <ac:spMkLst>
            <pc:docMk/>
            <pc:sldMk cId="1491568117" sldId="572"/>
            <ac:spMk id="12" creationId="{6B8D8CB8-6962-9430-CF6A-3EB1CC644AA0}"/>
          </ac:spMkLst>
        </pc:spChg>
        <pc:grpChg chg="del">
          <ac:chgData name="Peters, David S." userId="89b4e851-90dd-44f4-a02f-c1f7ca487ce8" providerId="ADAL" clId="{CCBF53C9-D1FF-48B3-9BDF-05A236CD55FF}" dt="2024-08-21T01:46:11.738" v="3984" actId="478"/>
          <ac:grpSpMkLst>
            <pc:docMk/>
            <pc:sldMk cId="1491568117" sldId="572"/>
            <ac:grpSpMk id="2" creationId="{B65704BA-9EA7-E40A-5F1F-0474038CF5CA}"/>
          </ac:grpSpMkLst>
        </pc:grpChg>
        <pc:picChg chg="del">
          <ac:chgData name="Peters, David S." userId="89b4e851-90dd-44f4-a02f-c1f7ca487ce8" providerId="ADAL" clId="{CCBF53C9-D1FF-48B3-9BDF-05A236CD55FF}" dt="2024-08-21T01:46:12.412" v="3985" actId="478"/>
          <ac:picMkLst>
            <pc:docMk/>
            <pc:sldMk cId="1491568117" sldId="572"/>
            <ac:picMk id="14" creationId="{9014DD4F-E1A1-2C8E-1148-3D60DB2A9376}"/>
          </ac:picMkLst>
        </pc:picChg>
        <pc:picChg chg="add del mod">
          <ac:chgData name="Peters, David S." userId="89b4e851-90dd-44f4-a02f-c1f7ca487ce8" providerId="ADAL" clId="{CCBF53C9-D1FF-48B3-9BDF-05A236CD55FF}" dt="2024-08-21T01:47:06.977" v="3992" actId="478"/>
          <ac:picMkLst>
            <pc:docMk/>
            <pc:sldMk cId="1491568117" sldId="572"/>
            <ac:picMk id="15" creationId="{874996E6-E40F-C613-76E2-DCA57DE990E6}"/>
          </ac:picMkLst>
        </pc:picChg>
        <pc:picChg chg="add mod">
          <ac:chgData name="Peters, David S." userId="89b4e851-90dd-44f4-a02f-c1f7ca487ce8" providerId="ADAL" clId="{CCBF53C9-D1FF-48B3-9BDF-05A236CD55FF}" dt="2024-08-21T01:47:15.058" v="3995" actId="1076"/>
          <ac:picMkLst>
            <pc:docMk/>
            <pc:sldMk cId="1491568117" sldId="572"/>
            <ac:picMk id="1026" creationId="{92AFFE98-C1DB-9A9D-90DE-29F1CB274C87}"/>
          </ac:picMkLst>
        </pc:picChg>
      </pc:sldChg>
      <pc:sldChg chg="addSp delSp modSp add del mod">
        <pc:chgData name="Peters, David S." userId="89b4e851-90dd-44f4-a02f-c1f7ca487ce8" providerId="ADAL" clId="{CCBF53C9-D1FF-48B3-9BDF-05A236CD55FF}" dt="2024-08-21T01:52:14.669" v="4053" actId="47"/>
        <pc:sldMkLst>
          <pc:docMk/>
          <pc:sldMk cId="254172272" sldId="573"/>
        </pc:sldMkLst>
        <pc:spChg chg="add del mod">
          <ac:chgData name="Peters, David S." userId="89b4e851-90dd-44f4-a02f-c1f7ca487ce8" providerId="ADAL" clId="{CCBF53C9-D1FF-48B3-9BDF-05A236CD55FF}" dt="2024-08-21T01:50:29.271" v="4050" actId="21"/>
          <ac:spMkLst>
            <pc:docMk/>
            <pc:sldMk cId="254172272" sldId="573"/>
            <ac:spMk id="2" creationId="{1D6F6FB7-E81C-3E94-02F2-473B62757BE7}"/>
          </ac:spMkLst>
        </pc:spChg>
        <pc:spChg chg="mod">
          <ac:chgData name="Peters, David S." userId="89b4e851-90dd-44f4-a02f-c1f7ca487ce8" providerId="ADAL" clId="{CCBF53C9-D1FF-48B3-9BDF-05A236CD55FF}" dt="2024-08-21T01:49:25.973" v="4002" actId="1076"/>
          <ac:spMkLst>
            <pc:docMk/>
            <pc:sldMk cId="254172272" sldId="573"/>
            <ac:spMk id="5" creationId="{7BAB8DE6-7CAC-9C2D-FCCF-F3A51A315375}"/>
          </ac:spMkLst>
        </pc:spChg>
        <pc:picChg chg="del">
          <ac:chgData name="Peters, David S." userId="89b4e851-90dd-44f4-a02f-c1f7ca487ce8" providerId="ADAL" clId="{CCBF53C9-D1FF-48B3-9BDF-05A236CD55FF}" dt="2024-08-21T01:49:13.686" v="3997" actId="478"/>
          <ac:picMkLst>
            <pc:docMk/>
            <pc:sldMk cId="254172272" sldId="573"/>
            <ac:picMk id="9" creationId="{DB6D2E7A-6827-B731-D64F-5BCD650B4ED0}"/>
          </ac:picMkLst>
        </pc:picChg>
        <pc:picChg chg="add del mod">
          <ac:chgData name="Peters, David S." userId="89b4e851-90dd-44f4-a02f-c1f7ca487ce8" providerId="ADAL" clId="{CCBF53C9-D1FF-48B3-9BDF-05A236CD55FF}" dt="2024-08-21T01:51:11.560" v="4052" actId="478"/>
          <ac:picMkLst>
            <pc:docMk/>
            <pc:sldMk cId="254172272" sldId="573"/>
            <ac:picMk id="2050" creationId="{FE65CB1A-FA08-E0FA-8600-EC8069D5F2FE}"/>
          </ac:picMkLst>
        </pc:picChg>
      </pc:sldChg>
      <pc:sldMasterChg chg="del delSldLayout">
        <pc:chgData name="Peters, David S." userId="89b4e851-90dd-44f4-a02f-c1f7ca487ce8" providerId="ADAL" clId="{CCBF53C9-D1FF-48B3-9BDF-05A236CD55FF}" dt="2024-08-20T23:43:43.276" v="1065" actId="47"/>
        <pc:sldMasterMkLst>
          <pc:docMk/>
          <pc:sldMasterMk cId="595952596" sldId="2147483792"/>
        </pc:sldMasterMkLst>
        <pc:sldLayoutChg chg="del">
          <pc:chgData name="Peters, David S." userId="89b4e851-90dd-44f4-a02f-c1f7ca487ce8" providerId="ADAL" clId="{CCBF53C9-D1FF-48B3-9BDF-05A236CD55FF}" dt="2024-08-20T23:43:43.276" v="1065" actId="47"/>
          <pc:sldLayoutMkLst>
            <pc:docMk/>
            <pc:sldMasterMk cId="595952596" sldId="2147483792"/>
            <pc:sldLayoutMk cId="3677676660" sldId="2147483793"/>
          </pc:sldLayoutMkLst>
        </pc:sldLayoutChg>
        <pc:sldLayoutChg chg="del">
          <pc:chgData name="Peters, David S." userId="89b4e851-90dd-44f4-a02f-c1f7ca487ce8" providerId="ADAL" clId="{CCBF53C9-D1FF-48B3-9BDF-05A236CD55FF}" dt="2024-08-20T23:43:43.276" v="1065" actId="47"/>
          <pc:sldLayoutMkLst>
            <pc:docMk/>
            <pc:sldMasterMk cId="595952596" sldId="2147483792"/>
            <pc:sldLayoutMk cId="2609129658" sldId="2147483794"/>
          </pc:sldLayoutMkLst>
        </pc:sldLayoutChg>
        <pc:sldLayoutChg chg="del">
          <pc:chgData name="Peters, David S." userId="89b4e851-90dd-44f4-a02f-c1f7ca487ce8" providerId="ADAL" clId="{CCBF53C9-D1FF-48B3-9BDF-05A236CD55FF}" dt="2024-08-20T23:43:43.276" v="1065" actId="47"/>
          <pc:sldLayoutMkLst>
            <pc:docMk/>
            <pc:sldMasterMk cId="595952596" sldId="2147483792"/>
            <pc:sldLayoutMk cId="1971486084" sldId="2147483795"/>
          </pc:sldLayoutMkLst>
        </pc:sldLayoutChg>
        <pc:sldLayoutChg chg="del">
          <pc:chgData name="Peters, David S." userId="89b4e851-90dd-44f4-a02f-c1f7ca487ce8" providerId="ADAL" clId="{CCBF53C9-D1FF-48B3-9BDF-05A236CD55FF}" dt="2024-08-20T23:43:43.276" v="1065" actId="47"/>
          <pc:sldLayoutMkLst>
            <pc:docMk/>
            <pc:sldMasterMk cId="595952596" sldId="2147483792"/>
            <pc:sldLayoutMk cId="1163620946" sldId="2147483796"/>
          </pc:sldLayoutMkLst>
        </pc:sldLayoutChg>
        <pc:sldLayoutChg chg="del">
          <pc:chgData name="Peters, David S." userId="89b4e851-90dd-44f4-a02f-c1f7ca487ce8" providerId="ADAL" clId="{CCBF53C9-D1FF-48B3-9BDF-05A236CD55FF}" dt="2024-08-20T23:43:43.276" v="1065" actId="47"/>
          <pc:sldLayoutMkLst>
            <pc:docMk/>
            <pc:sldMasterMk cId="595952596" sldId="2147483792"/>
            <pc:sldLayoutMk cId="3834502936" sldId="2147483797"/>
          </pc:sldLayoutMkLst>
        </pc:sldLayoutChg>
        <pc:sldLayoutChg chg="del">
          <pc:chgData name="Peters, David S." userId="89b4e851-90dd-44f4-a02f-c1f7ca487ce8" providerId="ADAL" clId="{CCBF53C9-D1FF-48B3-9BDF-05A236CD55FF}" dt="2024-08-20T23:43:43.276" v="1065" actId="47"/>
          <pc:sldLayoutMkLst>
            <pc:docMk/>
            <pc:sldMasterMk cId="595952596" sldId="2147483792"/>
            <pc:sldLayoutMk cId="2824518034" sldId="2147483798"/>
          </pc:sldLayoutMkLst>
        </pc:sldLayoutChg>
        <pc:sldLayoutChg chg="del">
          <pc:chgData name="Peters, David S." userId="89b4e851-90dd-44f4-a02f-c1f7ca487ce8" providerId="ADAL" clId="{CCBF53C9-D1FF-48B3-9BDF-05A236CD55FF}" dt="2024-08-20T23:43:43.276" v="1065" actId="47"/>
          <pc:sldLayoutMkLst>
            <pc:docMk/>
            <pc:sldMasterMk cId="595952596" sldId="2147483792"/>
            <pc:sldLayoutMk cId="3583619516" sldId="2147483799"/>
          </pc:sldLayoutMkLst>
        </pc:sldLayoutChg>
        <pc:sldLayoutChg chg="del">
          <pc:chgData name="Peters, David S." userId="89b4e851-90dd-44f4-a02f-c1f7ca487ce8" providerId="ADAL" clId="{CCBF53C9-D1FF-48B3-9BDF-05A236CD55FF}" dt="2024-08-20T23:43:43.276" v="1065" actId="47"/>
          <pc:sldLayoutMkLst>
            <pc:docMk/>
            <pc:sldMasterMk cId="595952596" sldId="2147483792"/>
            <pc:sldLayoutMk cId="3897306450" sldId="2147483800"/>
          </pc:sldLayoutMkLst>
        </pc:sldLayoutChg>
        <pc:sldLayoutChg chg="del">
          <pc:chgData name="Peters, David S." userId="89b4e851-90dd-44f4-a02f-c1f7ca487ce8" providerId="ADAL" clId="{CCBF53C9-D1FF-48B3-9BDF-05A236CD55FF}" dt="2024-08-20T23:43:43.276" v="1065" actId="47"/>
          <pc:sldLayoutMkLst>
            <pc:docMk/>
            <pc:sldMasterMk cId="595952596" sldId="2147483792"/>
            <pc:sldLayoutMk cId="2257589152" sldId="2147483801"/>
          </pc:sldLayoutMkLst>
        </pc:sldLayoutChg>
        <pc:sldLayoutChg chg="del">
          <pc:chgData name="Peters, David S." userId="89b4e851-90dd-44f4-a02f-c1f7ca487ce8" providerId="ADAL" clId="{CCBF53C9-D1FF-48B3-9BDF-05A236CD55FF}" dt="2024-08-20T23:43:43.276" v="1065" actId="47"/>
          <pc:sldLayoutMkLst>
            <pc:docMk/>
            <pc:sldMasterMk cId="595952596" sldId="2147483792"/>
            <pc:sldLayoutMk cId="3577303176" sldId="2147483802"/>
          </pc:sldLayoutMkLst>
        </pc:sldLayoutChg>
        <pc:sldLayoutChg chg="del">
          <pc:chgData name="Peters, David S." userId="89b4e851-90dd-44f4-a02f-c1f7ca487ce8" providerId="ADAL" clId="{CCBF53C9-D1FF-48B3-9BDF-05A236CD55FF}" dt="2024-08-20T23:43:43.276" v="1065" actId="47"/>
          <pc:sldLayoutMkLst>
            <pc:docMk/>
            <pc:sldMasterMk cId="595952596" sldId="2147483792"/>
            <pc:sldLayoutMk cId="3167814487" sldId="2147483803"/>
          </pc:sldLayoutMkLst>
        </pc:sldLayoutChg>
      </pc:sldMasterChg>
      <pc:sldMasterChg chg="del delSldLayout">
        <pc:chgData name="Peters, David S." userId="89b4e851-90dd-44f4-a02f-c1f7ca487ce8" providerId="ADAL" clId="{CCBF53C9-D1FF-48B3-9BDF-05A236CD55FF}" dt="2024-08-20T23:44:10.289" v="1066" actId="47"/>
        <pc:sldMasterMkLst>
          <pc:docMk/>
          <pc:sldMasterMk cId="699173256" sldId="2147483804"/>
        </pc:sldMasterMkLst>
        <pc:sldLayoutChg chg="del">
          <pc:chgData name="Peters, David S." userId="89b4e851-90dd-44f4-a02f-c1f7ca487ce8" providerId="ADAL" clId="{CCBF53C9-D1FF-48B3-9BDF-05A236CD55FF}" dt="2024-08-20T23:44:10.289" v="1066" actId="47"/>
          <pc:sldLayoutMkLst>
            <pc:docMk/>
            <pc:sldMasterMk cId="699173256" sldId="2147483804"/>
            <pc:sldLayoutMk cId="907785369" sldId="2147483805"/>
          </pc:sldLayoutMkLst>
        </pc:sldLayoutChg>
        <pc:sldLayoutChg chg="del">
          <pc:chgData name="Peters, David S." userId="89b4e851-90dd-44f4-a02f-c1f7ca487ce8" providerId="ADAL" clId="{CCBF53C9-D1FF-48B3-9BDF-05A236CD55FF}" dt="2024-08-20T23:44:10.289" v="1066" actId="47"/>
          <pc:sldLayoutMkLst>
            <pc:docMk/>
            <pc:sldMasterMk cId="699173256" sldId="2147483804"/>
            <pc:sldLayoutMk cId="969816311" sldId="2147483806"/>
          </pc:sldLayoutMkLst>
        </pc:sldLayoutChg>
        <pc:sldLayoutChg chg="del">
          <pc:chgData name="Peters, David S." userId="89b4e851-90dd-44f4-a02f-c1f7ca487ce8" providerId="ADAL" clId="{CCBF53C9-D1FF-48B3-9BDF-05A236CD55FF}" dt="2024-08-20T23:44:10.289" v="1066" actId="47"/>
          <pc:sldLayoutMkLst>
            <pc:docMk/>
            <pc:sldMasterMk cId="699173256" sldId="2147483804"/>
            <pc:sldLayoutMk cId="2647250551" sldId="2147483807"/>
          </pc:sldLayoutMkLst>
        </pc:sldLayoutChg>
        <pc:sldLayoutChg chg="del">
          <pc:chgData name="Peters, David S." userId="89b4e851-90dd-44f4-a02f-c1f7ca487ce8" providerId="ADAL" clId="{CCBF53C9-D1FF-48B3-9BDF-05A236CD55FF}" dt="2024-08-20T23:44:10.289" v="1066" actId="47"/>
          <pc:sldLayoutMkLst>
            <pc:docMk/>
            <pc:sldMasterMk cId="699173256" sldId="2147483804"/>
            <pc:sldLayoutMk cId="416620312" sldId="2147483808"/>
          </pc:sldLayoutMkLst>
        </pc:sldLayoutChg>
        <pc:sldLayoutChg chg="del">
          <pc:chgData name="Peters, David S." userId="89b4e851-90dd-44f4-a02f-c1f7ca487ce8" providerId="ADAL" clId="{CCBF53C9-D1FF-48B3-9BDF-05A236CD55FF}" dt="2024-08-20T23:44:10.289" v="1066" actId="47"/>
          <pc:sldLayoutMkLst>
            <pc:docMk/>
            <pc:sldMasterMk cId="699173256" sldId="2147483804"/>
            <pc:sldLayoutMk cId="1999883802" sldId="2147483809"/>
          </pc:sldLayoutMkLst>
        </pc:sldLayoutChg>
        <pc:sldLayoutChg chg="del">
          <pc:chgData name="Peters, David S." userId="89b4e851-90dd-44f4-a02f-c1f7ca487ce8" providerId="ADAL" clId="{CCBF53C9-D1FF-48B3-9BDF-05A236CD55FF}" dt="2024-08-20T23:44:10.289" v="1066" actId="47"/>
          <pc:sldLayoutMkLst>
            <pc:docMk/>
            <pc:sldMasterMk cId="699173256" sldId="2147483804"/>
            <pc:sldLayoutMk cId="222499371" sldId="2147483810"/>
          </pc:sldLayoutMkLst>
        </pc:sldLayoutChg>
        <pc:sldLayoutChg chg="del">
          <pc:chgData name="Peters, David S." userId="89b4e851-90dd-44f4-a02f-c1f7ca487ce8" providerId="ADAL" clId="{CCBF53C9-D1FF-48B3-9BDF-05A236CD55FF}" dt="2024-08-20T23:44:10.289" v="1066" actId="47"/>
          <pc:sldLayoutMkLst>
            <pc:docMk/>
            <pc:sldMasterMk cId="699173256" sldId="2147483804"/>
            <pc:sldLayoutMk cId="3166439481" sldId="2147483811"/>
          </pc:sldLayoutMkLst>
        </pc:sldLayoutChg>
        <pc:sldLayoutChg chg="del">
          <pc:chgData name="Peters, David S." userId="89b4e851-90dd-44f4-a02f-c1f7ca487ce8" providerId="ADAL" clId="{CCBF53C9-D1FF-48B3-9BDF-05A236CD55FF}" dt="2024-08-20T23:44:10.289" v="1066" actId="47"/>
          <pc:sldLayoutMkLst>
            <pc:docMk/>
            <pc:sldMasterMk cId="699173256" sldId="2147483804"/>
            <pc:sldLayoutMk cId="1593680123" sldId="2147483812"/>
          </pc:sldLayoutMkLst>
        </pc:sldLayoutChg>
        <pc:sldLayoutChg chg="del">
          <pc:chgData name="Peters, David S." userId="89b4e851-90dd-44f4-a02f-c1f7ca487ce8" providerId="ADAL" clId="{CCBF53C9-D1FF-48B3-9BDF-05A236CD55FF}" dt="2024-08-20T23:44:10.289" v="1066" actId="47"/>
          <pc:sldLayoutMkLst>
            <pc:docMk/>
            <pc:sldMasterMk cId="699173256" sldId="2147483804"/>
            <pc:sldLayoutMk cId="226387453" sldId="2147483813"/>
          </pc:sldLayoutMkLst>
        </pc:sldLayoutChg>
        <pc:sldLayoutChg chg="del">
          <pc:chgData name="Peters, David S." userId="89b4e851-90dd-44f4-a02f-c1f7ca487ce8" providerId="ADAL" clId="{CCBF53C9-D1FF-48B3-9BDF-05A236CD55FF}" dt="2024-08-20T23:44:10.289" v="1066" actId="47"/>
          <pc:sldLayoutMkLst>
            <pc:docMk/>
            <pc:sldMasterMk cId="699173256" sldId="2147483804"/>
            <pc:sldLayoutMk cId="3490547158" sldId="2147483814"/>
          </pc:sldLayoutMkLst>
        </pc:sldLayoutChg>
        <pc:sldLayoutChg chg="del">
          <pc:chgData name="Peters, David S." userId="89b4e851-90dd-44f4-a02f-c1f7ca487ce8" providerId="ADAL" clId="{CCBF53C9-D1FF-48B3-9BDF-05A236CD55FF}" dt="2024-08-20T23:44:10.289" v="1066" actId="47"/>
          <pc:sldLayoutMkLst>
            <pc:docMk/>
            <pc:sldMasterMk cId="699173256" sldId="2147483804"/>
            <pc:sldLayoutMk cId="624815577" sldId="2147483815"/>
          </pc:sldLayoutMkLst>
        </pc:sldLayoutChg>
      </pc:sldMasterChg>
      <pc:sldMasterChg chg="del delSldLayout">
        <pc:chgData name="Peters, David S." userId="89b4e851-90dd-44f4-a02f-c1f7ca487ce8" providerId="ADAL" clId="{CCBF53C9-D1FF-48B3-9BDF-05A236CD55FF}" dt="2024-08-20T23:56:15.449" v="1198" actId="47"/>
        <pc:sldMasterMkLst>
          <pc:docMk/>
          <pc:sldMasterMk cId="307343690" sldId="2147483828"/>
        </pc:sldMasterMkLst>
        <pc:sldLayoutChg chg="del">
          <pc:chgData name="Peters, David S." userId="89b4e851-90dd-44f4-a02f-c1f7ca487ce8" providerId="ADAL" clId="{CCBF53C9-D1FF-48B3-9BDF-05A236CD55FF}" dt="2024-08-20T23:56:15.449" v="1198" actId="47"/>
          <pc:sldLayoutMkLst>
            <pc:docMk/>
            <pc:sldMasterMk cId="307343690" sldId="2147483828"/>
            <pc:sldLayoutMk cId="3109343590" sldId="2147483829"/>
          </pc:sldLayoutMkLst>
        </pc:sldLayoutChg>
        <pc:sldLayoutChg chg="del">
          <pc:chgData name="Peters, David S." userId="89b4e851-90dd-44f4-a02f-c1f7ca487ce8" providerId="ADAL" clId="{CCBF53C9-D1FF-48B3-9BDF-05A236CD55FF}" dt="2024-08-20T23:56:15.449" v="1198" actId="47"/>
          <pc:sldLayoutMkLst>
            <pc:docMk/>
            <pc:sldMasterMk cId="307343690" sldId="2147483828"/>
            <pc:sldLayoutMk cId="2263146245" sldId="2147483830"/>
          </pc:sldLayoutMkLst>
        </pc:sldLayoutChg>
        <pc:sldLayoutChg chg="del">
          <pc:chgData name="Peters, David S." userId="89b4e851-90dd-44f4-a02f-c1f7ca487ce8" providerId="ADAL" clId="{CCBF53C9-D1FF-48B3-9BDF-05A236CD55FF}" dt="2024-08-20T23:56:15.449" v="1198" actId="47"/>
          <pc:sldLayoutMkLst>
            <pc:docMk/>
            <pc:sldMasterMk cId="307343690" sldId="2147483828"/>
            <pc:sldLayoutMk cId="1822487705" sldId="2147483831"/>
          </pc:sldLayoutMkLst>
        </pc:sldLayoutChg>
        <pc:sldLayoutChg chg="del">
          <pc:chgData name="Peters, David S." userId="89b4e851-90dd-44f4-a02f-c1f7ca487ce8" providerId="ADAL" clId="{CCBF53C9-D1FF-48B3-9BDF-05A236CD55FF}" dt="2024-08-20T23:56:15.449" v="1198" actId="47"/>
          <pc:sldLayoutMkLst>
            <pc:docMk/>
            <pc:sldMasterMk cId="307343690" sldId="2147483828"/>
            <pc:sldLayoutMk cId="1012228093" sldId="2147483832"/>
          </pc:sldLayoutMkLst>
        </pc:sldLayoutChg>
        <pc:sldLayoutChg chg="del">
          <pc:chgData name="Peters, David S." userId="89b4e851-90dd-44f4-a02f-c1f7ca487ce8" providerId="ADAL" clId="{CCBF53C9-D1FF-48B3-9BDF-05A236CD55FF}" dt="2024-08-20T23:56:15.449" v="1198" actId="47"/>
          <pc:sldLayoutMkLst>
            <pc:docMk/>
            <pc:sldMasterMk cId="307343690" sldId="2147483828"/>
            <pc:sldLayoutMk cId="3718646127" sldId="2147483833"/>
          </pc:sldLayoutMkLst>
        </pc:sldLayoutChg>
        <pc:sldLayoutChg chg="del">
          <pc:chgData name="Peters, David S." userId="89b4e851-90dd-44f4-a02f-c1f7ca487ce8" providerId="ADAL" clId="{CCBF53C9-D1FF-48B3-9BDF-05A236CD55FF}" dt="2024-08-20T23:56:15.449" v="1198" actId="47"/>
          <pc:sldLayoutMkLst>
            <pc:docMk/>
            <pc:sldMasterMk cId="307343690" sldId="2147483828"/>
            <pc:sldLayoutMk cId="624859025" sldId="2147483834"/>
          </pc:sldLayoutMkLst>
        </pc:sldLayoutChg>
        <pc:sldLayoutChg chg="del">
          <pc:chgData name="Peters, David S." userId="89b4e851-90dd-44f4-a02f-c1f7ca487ce8" providerId="ADAL" clId="{CCBF53C9-D1FF-48B3-9BDF-05A236CD55FF}" dt="2024-08-20T23:56:15.449" v="1198" actId="47"/>
          <pc:sldLayoutMkLst>
            <pc:docMk/>
            <pc:sldMasterMk cId="307343690" sldId="2147483828"/>
            <pc:sldLayoutMk cId="3145903071" sldId="2147483835"/>
          </pc:sldLayoutMkLst>
        </pc:sldLayoutChg>
        <pc:sldLayoutChg chg="del">
          <pc:chgData name="Peters, David S." userId="89b4e851-90dd-44f4-a02f-c1f7ca487ce8" providerId="ADAL" clId="{CCBF53C9-D1FF-48B3-9BDF-05A236CD55FF}" dt="2024-08-20T23:56:15.449" v="1198" actId="47"/>
          <pc:sldLayoutMkLst>
            <pc:docMk/>
            <pc:sldMasterMk cId="307343690" sldId="2147483828"/>
            <pc:sldLayoutMk cId="235889749" sldId="2147483836"/>
          </pc:sldLayoutMkLst>
        </pc:sldLayoutChg>
        <pc:sldLayoutChg chg="del">
          <pc:chgData name="Peters, David S." userId="89b4e851-90dd-44f4-a02f-c1f7ca487ce8" providerId="ADAL" clId="{CCBF53C9-D1FF-48B3-9BDF-05A236CD55FF}" dt="2024-08-20T23:56:15.449" v="1198" actId="47"/>
          <pc:sldLayoutMkLst>
            <pc:docMk/>
            <pc:sldMasterMk cId="307343690" sldId="2147483828"/>
            <pc:sldLayoutMk cId="3512569168" sldId="2147483837"/>
          </pc:sldLayoutMkLst>
        </pc:sldLayoutChg>
        <pc:sldLayoutChg chg="del">
          <pc:chgData name="Peters, David S." userId="89b4e851-90dd-44f4-a02f-c1f7ca487ce8" providerId="ADAL" clId="{CCBF53C9-D1FF-48B3-9BDF-05A236CD55FF}" dt="2024-08-20T23:56:15.449" v="1198" actId="47"/>
          <pc:sldLayoutMkLst>
            <pc:docMk/>
            <pc:sldMasterMk cId="307343690" sldId="2147483828"/>
            <pc:sldLayoutMk cId="1550343828" sldId="2147483838"/>
          </pc:sldLayoutMkLst>
        </pc:sldLayoutChg>
        <pc:sldLayoutChg chg="del">
          <pc:chgData name="Peters, David S." userId="89b4e851-90dd-44f4-a02f-c1f7ca487ce8" providerId="ADAL" clId="{CCBF53C9-D1FF-48B3-9BDF-05A236CD55FF}" dt="2024-08-20T23:56:15.449" v="1198" actId="47"/>
          <pc:sldLayoutMkLst>
            <pc:docMk/>
            <pc:sldMasterMk cId="307343690" sldId="2147483828"/>
            <pc:sldLayoutMk cId="2809101732" sldId="2147483839"/>
          </pc:sldLayoutMkLst>
        </pc:sldLayoutChg>
      </pc:sldMasterChg>
      <pc:sldMasterChg chg="del delSldLayout">
        <pc:chgData name="Peters, David S." userId="89b4e851-90dd-44f4-a02f-c1f7ca487ce8" providerId="ADAL" clId="{CCBF53C9-D1FF-48B3-9BDF-05A236CD55FF}" dt="2024-08-21T00:36:06.932" v="2207" actId="47"/>
        <pc:sldMasterMkLst>
          <pc:docMk/>
          <pc:sldMasterMk cId="3293308124" sldId="2147483828"/>
        </pc:sldMasterMkLst>
        <pc:sldLayoutChg chg="del">
          <pc:chgData name="Peters, David S." userId="89b4e851-90dd-44f4-a02f-c1f7ca487ce8" providerId="ADAL" clId="{CCBF53C9-D1FF-48B3-9BDF-05A236CD55FF}" dt="2024-08-21T00:36:06.932" v="2207" actId="47"/>
          <pc:sldLayoutMkLst>
            <pc:docMk/>
            <pc:sldMasterMk cId="3293308124" sldId="2147483828"/>
            <pc:sldLayoutMk cId="943806181" sldId="2147483829"/>
          </pc:sldLayoutMkLst>
        </pc:sldLayoutChg>
        <pc:sldLayoutChg chg="del">
          <pc:chgData name="Peters, David S." userId="89b4e851-90dd-44f4-a02f-c1f7ca487ce8" providerId="ADAL" clId="{CCBF53C9-D1FF-48B3-9BDF-05A236CD55FF}" dt="2024-08-21T00:36:06.932" v="2207" actId="47"/>
          <pc:sldLayoutMkLst>
            <pc:docMk/>
            <pc:sldMasterMk cId="3293308124" sldId="2147483828"/>
            <pc:sldLayoutMk cId="1844704902" sldId="2147483830"/>
          </pc:sldLayoutMkLst>
        </pc:sldLayoutChg>
        <pc:sldLayoutChg chg="del">
          <pc:chgData name="Peters, David S." userId="89b4e851-90dd-44f4-a02f-c1f7ca487ce8" providerId="ADAL" clId="{CCBF53C9-D1FF-48B3-9BDF-05A236CD55FF}" dt="2024-08-21T00:36:06.932" v="2207" actId="47"/>
          <pc:sldLayoutMkLst>
            <pc:docMk/>
            <pc:sldMasterMk cId="3293308124" sldId="2147483828"/>
            <pc:sldLayoutMk cId="779635420" sldId="2147483831"/>
          </pc:sldLayoutMkLst>
        </pc:sldLayoutChg>
        <pc:sldLayoutChg chg="del">
          <pc:chgData name="Peters, David S." userId="89b4e851-90dd-44f4-a02f-c1f7ca487ce8" providerId="ADAL" clId="{CCBF53C9-D1FF-48B3-9BDF-05A236CD55FF}" dt="2024-08-21T00:36:06.932" v="2207" actId="47"/>
          <pc:sldLayoutMkLst>
            <pc:docMk/>
            <pc:sldMasterMk cId="3293308124" sldId="2147483828"/>
            <pc:sldLayoutMk cId="2500805522" sldId="2147483832"/>
          </pc:sldLayoutMkLst>
        </pc:sldLayoutChg>
        <pc:sldLayoutChg chg="del">
          <pc:chgData name="Peters, David S." userId="89b4e851-90dd-44f4-a02f-c1f7ca487ce8" providerId="ADAL" clId="{CCBF53C9-D1FF-48B3-9BDF-05A236CD55FF}" dt="2024-08-21T00:36:06.932" v="2207" actId="47"/>
          <pc:sldLayoutMkLst>
            <pc:docMk/>
            <pc:sldMasterMk cId="3293308124" sldId="2147483828"/>
            <pc:sldLayoutMk cId="598642327" sldId="2147483833"/>
          </pc:sldLayoutMkLst>
        </pc:sldLayoutChg>
        <pc:sldLayoutChg chg="del">
          <pc:chgData name="Peters, David S." userId="89b4e851-90dd-44f4-a02f-c1f7ca487ce8" providerId="ADAL" clId="{CCBF53C9-D1FF-48B3-9BDF-05A236CD55FF}" dt="2024-08-21T00:36:06.932" v="2207" actId="47"/>
          <pc:sldLayoutMkLst>
            <pc:docMk/>
            <pc:sldMasterMk cId="3293308124" sldId="2147483828"/>
            <pc:sldLayoutMk cId="2089501957" sldId="2147483834"/>
          </pc:sldLayoutMkLst>
        </pc:sldLayoutChg>
        <pc:sldLayoutChg chg="del">
          <pc:chgData name="Peters, David S." userId="89b4e851-90dd-44f4-a02f-c1f7ca487ce8" providerId="ADAL" clId="{CCBF53C9-D1FF-48B3-9BDF-05A236CD55FF}" dt="2024-08-21T00:36:06.932" v="2207" actId="47"/>
          <pc:sldLayoutMkLst>
            <pc:docMk/>
            <pc:sldMasterMk cId="3293308124" sldId="2147483828"/>
            <pc:sldLayoutMk cId="1486628378" sldId="2147483835"/>
          </pc:sldLayoutMkLst>
        </pc:sldLayoutChg>
        <pc:sldLayoutChg chg="del">
          <pc:chgData name="Peters, David S." userId="89b4e851-90dd-44f4-a02f-c1f7ca487ce8" providerId="ADAL" clId="{CCBF53C9-D1FF-48B3-9BDF-05A236CD55FF}" dt="2024-08-21T00:36:06.932" v="2207" actId="47"/>
          <pc:sldLayoutMkLst>
            <pc:docMk/>
            <pc:sldMasterMk cId="3293308124" sldId="2147483828"/>
            <pc:sldLayoutMk cId="3759143389" sldId="2147483836"/>
          </pc:sldLayoutMkLst>
        </pc:sldLayoutChg>
        <pc:sldLayoutChg chg="del">
          <pc:chgData name="Peters, David S." userId="89b4e851-90dd-44f4-a02f-c1f7ca487ce8" providerId="ADAL" clId="{CCBF53C9-D1FF-48B3-9BDF-05A236CD55FF}" dt="2024-08-21T00:36:06.932" v="2207" actId="47"/>
          <pc:sldLayoutMkLst>
            <pc:docMk/>
            <pc:sldMasterMk cId="3293308124" sldId="2147483828"/>
            <pc:sldLayoutMk cId="2335114551" sldId="2147483837"/>
          </pc:sldLayoutMkLst>
        </pc:sldLayoutChg>
        <pc:sldLayoutChg chg="del">
          <pc:chgData name="Peters, David S." userId="89b4e851-90dd-44f4-a02f-c1f7ca487ce8" providerId="ADAL" clId="{CCBF53C9-D1FF-48B3-9BDF-05A236CD55FF}" dt="2024-08-21T00:36:06.932" v="2207" actId="47"/>
          <pc:sldLayoutMkLst>
            <pc:docMk/>
            <pc:sldMasterMk cId="3293308124" sldId="2147483828"/>
            <pc:sldLayoutMk cId="2107403606" sldId="2147483838"/>
          </pc:sldLayoutMkLst>
        </pc:sldLayoutChg>
        <pc:sldLayoutChg chg="del">
          <pc:chgData name="Peters, David S." userId="89b4e851-90dd-44f4-a02f-c1f7ca487ce8" providerId="ADAL" clId="{CCBF53C9-D1FF-48B3-9BDF-05A236CD55FF}" dt="2024-08-21T00:36:06.932" v="2207" actId="47"/>
          <pc:sldLayoutMkLst>
            <pc:docMk/>
            <pc:sldMasterMk cId="3293308124" sldId="2147483828"/>
            <pc:sldLayoutMk cId="778035283" sldId="2147483839"/>
          </pc:sldLayoutMkLst>
        </pc:sldLayoutChg>
      </pc:sldMasterChg>
      <pc:sldMasterChg chg="del delSldLayout">
        <pc:chgData name="Peters, David S." userId="89b4e851-90dd-44f4-a02f-c1f7ca487ce8" providerId="ADAL" clId="{CCBF53C9-D1FF-48B3-9BDF-05A236CD55FF}" dt="2024-08-21T01:10:08.757" v="3308" actId="47"/>
        <pc:sldMasterMkLst>
          <pc:docMk/>
          <pc:sldMasterMk cId="3018961321" sldId="2147483840"/>
        </pc:sldMasterMkLst>
        <pc:sldLayoutChg chg="del">
          <pc:chgData name="Peters, David S." userId="89b4e851-90dd-44f4-a02f-c1f7ca487ce8" providerId="ADAL" clId="{CCBF53C9-D1FF-48B3-9BDF-05A236CD55FF}" dt="2024-08-21T01:10:08.757" v="3308" actId="47"/>
          <pc:sldLayoutMkLst>
            <pc:docMk/>
            <pc:sldMasterMk cId="3018961321" sldId="2147483840"/>
            <pc:sldLayoutMk cId="2491139186" sldId="2147483841"/>
          </pc:sldLayoutMkLst>
        </pc:sldLayoutChg>
        <pc:sldLayoutChg chg="del">
          <pc:chgData name="Peters, David S." userId="89b4e851-90dd-44f4-a02f-c1f7ca487ce8" providerId="ADAL" clId="{CCBF53C9-D1FF-48B3-9BDF-05A236CD55FF}" dt="2024-08-21T01:10:08.757" v="3308" actId="47"/>
          <pc:sldLayoutMkLst>
            <pc:docMk/>
            <pc:sldMasterMk cId="3018961321" sldId="2147483840"/>
            <pc:sldLayoutMk cId="3983950288" sldId="2147483842"/>
          </pc:sldLayoutMkLst>
        </pc:sldLayoutChg>
        <pc:sldLayoutChg chg="del">
          <pc:chgData name="Peters, David S." userId="89b4e851-90dd-44f4-a02f-c1f7ca487ce8" providerId="ADAL" clId="{CCBF53C9-D1FF-48B3-9BDF-05A236CD55FF}" dt="2024-08-21T01:10:08.757" v="3308" actId="47"/>
          <pc:sldLayoutMkLst>
            <pc:docMk/>
            <pc:sldMasterMk cId="3018961321" sldId="2147483840"/>
            <pc:sldLayoutMk cId="999424160" sldId="2147483843"/>
          </pc:sldLayoutMkLst>
        </pc:sldLayoutChg>
        <pc:sldLayoutChg chg="del">
          <pc:chgData name="Peters, David S." userId="89b4e851-90dd-44f4-a02f-c1f7ca487ce8" providerId="ADAL" clId="{CCBF53C9-D1FF-48B3-9BDF-05A236CD55FF}" dt="2024-08-21T01:10:08.757" v="3308" actId="47"/>
          <pc:sldLayoutMkLst>
            <pc:docMk/>
            <pc:sldMasterMk cId="3018961321" sldId="2147483840"/>
            <pc:sldLayoutMk cId="2072610524" sldId="2147483844"/>
          </pc:sldLayoutMkLst>
        </pc:sldLayoutChg>
        <pc:sldLayoutChg chg="del">
          <pc:chgData name="Peters, David S." userId="89b4e851-90dd-44f4-a02f-c1f7ca487ce8" providerId="ADAL" clId="{CCBF53C9-D1FF-48B3-9BDF-05A236CD55FF}" dt="2024-08-21T01:10:08.757" v="3308" actId="47"/>
          <pc:sldLayoutMkLst>
            <pc:docMk/>
            <pc:sldMasterMk cId="3018961321" sldId="2147483840"/>
            <pc:sldLayoutMk cId="376517684" sldId="2147483845"/>
          </pc:sldLayoutMkLst>
        </pc:sldLayoutChg>
        <pc:sldLayoutChg chg="del">
          <pc:chgData name="Peters, David S." userId="89b4e851-90dd-44f4-a02f-c1f7ca487ce8" providerId="ADAL" clId="{CCBF53C9-D1FF-48B3-9BDF-05A236CD55FF}" dt="2024-08-21T01:10:08.757" v="3308" actId="47"/>
          <pc:sldLayoutMkLst>
            <pc:docMk/>
            <pc:sldMasterMk cId="3018961321" sldId="2147483840"/>
            <pc:sldLayoutMk cId="3596850849" sldId="2147483846"/>
          </pc:sldLayoutMkLst>
        </pc:sldLayoutChg>
        <pc:sldLayoutChg chg="del">
          <pc:chgData name="Peters, David S." userId="89b4e851-90dd-44f4-a02f-c1f7ca487ce8" providerId="ADAL" clId="{CCBF53C9-D1FF-48B3-9BDF-05A236CD55FF}" dt="2024-08-21T01:10:08.757" v="3308" actId="47"/>
          <pc:sldLayoutMkLst>
            <pc:docMk/>
            <pc:sldMasterMk cId="3018961321" sldId="2147483840"/>
            <pc:sldLayoutMk cId="3227656117" sldId="2147483847"/>
          </pc:sldLayoutMkLst>
        </pc:sldLayoutChg>
        <pc:sldLayoutChg chg="del">
          <pc:chgData name="Peters, David S." userId="89b4e851-90dd-44f4-a02f-c1f7ca487ce8" providerId="ADAL" clId="{CCBF53C9-D1FF-48B3-9BDF-05A236CD55FF}" dt="2024-08-21T01:10:08.757" v="3308" actId="47"/>
          <pc:sldLayoutMkLst>
            <pc:docMk/>
            <pc:sldMasterMk cId="3018961321" sldId="2147483840"/>
            <pc:sldLayoutMk cId="673059865" sldId="2147483848"/>
          </pc:sldLayoutMkLst>
        </pc:sldLayoutChg>
        <pc:sldLayoutChg chg="del">
          <pc:chgData name="Peters, David S." userId="89b4e851-90dd-44f4-a02f-c1f7ca487ce8" providerId="ADAL" clId="{CCBF53C9-D1FF-48B3-9BDF-05A236CD55FF}" dt="2024-08-21T01:10:08.757" v="3308" actId="47"/>
          <pc:sldLayoutMkLst>
            <pc:docMk/>
            <pc:sldMasterMk cId="3018961321" sldId="2147483840"/>
            <pc:sldLayoutMk cId="1376684406" sldId="2147483849"/>
          </pc:sldLayoutMkLst>
        </pc:sldLayoutChg>
        <pc:sldLayoutChg chg="del">
          <pc:chgData name="Peters, David S." userId="89b4e851-90dd-44f4-a02f-c1f7ca487ce8" providerId="ADAL" clId="{CCBF53C9-D1FF-48B3-9BDF-05A236CD55FF}" dt="2024-08-21T01:10:08.757" v="3308" actId="47"/>
          <pc:sldLayoutMkLst>
            <pc:docMk/>
            <pc:sldMasterMk cId="3018961321" sldId="2147483840"/>
            <pc:sldLayoutMk cId="1794306863" sldId="2147483850"/>
          </pc:sldLayoutMkLst>
        </pc:sldLayoutChg>
        <pc:sldLayoutChg chg="del">
          <pc:chgData name="Peters, David S." userId="89b4e851-90dd-44f4-a02f-c1f7ca487ce8" providerId="ADAL" clId="{CCBF53C9-D1FF-48B3-9BDF-05A236CD55FF}" dt="2024-08-21T01:10:08.757" v="3308" actId="47"/>
          <pc:sldLayoutMkLst>
            <pc:docMk/>
            <pc:sldMasterMk cId="3018961321" sldId="2147483840"/>
            <pc:sldLayoutMk cId="1278173242" sldId="2147483851"/>
          </pc:sldLayoutMkLst>
        </pc:sldLayoutChg>
      </pc:sldMasterChg>
      <pc:sldMasterChg chg="del delSldLayout">
        <pc:chgData name="Peters, David S." userId="89b4e851-90dd-44f4-a02f-c1f7ca487ce8" providerId="ADAL" clId="{CCBF53C9-D1FF-48B3-9BDF-05A236CD55FF}" dt="2024-08-21T00:33:53.747" v="2185" actId="47"/>
        <pc:sldMasterMkLst>
          <pc:docMk/>
          <pc:sldMasterMk cId="3529683331" sldId="2147483840"/>
        </pc:sldMasterMkLst>
        <pc:sldLayoutChg chg="del">
          <pc:chgData name="Peters, David S." userId="89b4e851-90dd-44f4-a02f-c1f7ca487ce8" providerId="ADAL" clId="{CCBF53C9-D1FF-48B3-9BDF-05A236CD55FF}" dt="2024-08-21T00:33:53.747" v="2185" actId="47"/>
          <pc:sldLayoutMkLst>
            <pc:docMk/>
            <pc:sldMasterMk cId="3529683331" sldId="2147483840"/>
            <pc:sldLayoutMk cId="773221931" sldId="2147483841"/>
          </pc:sldLayoutMkLst>
        </pc:sldLayoutChg>
        <pc:sldLayoutChg chg="del">
          <pc:chgData name="Peters, David S." userId="89b4e851-90dd-44f4-a02f-c1f7ca487ce8" providerId="ADAL" clId="{CCBF53C9-D1FF-48B3-9BDF-05A236CD55FF}" dt="2024-08-21T00:33:53.747" v="2185" actId="47"/>
          <pc:sldLayoutMkLst>
            <pc:docMk/>
            <pc:sldMasterMk cId="3529683331" sldId="2147483840"/>
            <pc:sldLayoutMk cId="958915698" sldId="2147483842"/>
          </pc:sldLayoutMkLst>
        </pc:sldLayoutChg>
        <pc:sldLayoutChg chg="del">
          <pc:chgData name="Peters, David S." userId="89b4e851-90dd-44f4-a02f-c1f7ca487ce8" providerId="ADAL" clId="{CCBF53C9-D1FF-48B3-9BDF-05A236CD55FF}" dt="2024-08-21T00:33:53.747" v="2185" actId="47"/>
          <pc:sldLayoutMkLst>
            <pc:docMk/>
            <pc:sldMasterMk cId="3529683331" sldId="2147483840"/>
            <pc:sldLayoutMk cId="1491613627" sldId="2147483843"/>
          </pc:sldLayoutMkLst>
        </pc:sldLayoutChg>
        <pc:sldLayoutChg chg="del">
          <pc:chgData name="Peters, David S." userId="89b4e851-90dd-44f4-a02f-c1f7ca487ce8" providerId="ADAL" clId="{CCBF53C9-D1FF-48B3-9BDF-05A236CD55FF}" dt="2024-08-21T00:33:53.747" v="2185" actId="47"/>
          <pc:sldLayoutMkLst>
            <pc:docMk/>
            <pc:sldMasterMk cId="3529683331" sldId="2147483840"/>
            <pc:sldLayoutMk cId="1013429365" sldId="2147483844"/>
          </pc:sldLayoutMkLst>
        </pc:sldLayoutChg>
        <pc:sldLayoutChg chg="del">
          <pc:chgData name="Peters, David S." userId="89b4e851-90dd-44f4-a02f-c1f7ca487ce8" providerId="ADAL" clId="{CCBF53C9-D1FF-48B3-9BDF-05A236CD55FF}" dt="2024-08-21T00:33:53.747" v="2185" actId="47"/>
          <pc:sldLayoutMkLst>
            <pc:docMk/>
            <pc:sldMasterMk cId="3529683331" sldId="2147483840"/>
            <pc:sldLayoutMk cId="1921193220" sldId="2147483845"/>
          </pc:sldLayoutMkLst>
        </pc:sldLayoutChg>
        <pc:sldLayoutChg chg="del">
          <pc:chgData name="Peters, David S." userId="89b4e851-90dd-44f4-a02f-c1f7ca487ce8" providerId="ADAL" clId="{CCBF53C9-D1FF-48B3-9BDF-05A236CD55FF}" dt="2024-08-21T00:33:53.747" v="2185" actId="47"/>
          <pc:sldLayoutMkLst>
            <pc:docMk/>
            <pc:sldMasterMk cId="3529683331" sldId="2147483840"/>
            <pc:sldLayoutMk cId="4117706784" sldId="2147483846"/>
          </pc:sldLayoutMkLst>
        </pc:sldLayoutChg>
        <pc:sldLayoutChg chg="del">
          <pc:chgData name="Peters, David S." userId="89b4e851-90dd-44f4-a02f-c1f7ca487ce8" providerId="ADAL" clId="{CCBF53C9-D1FF-48B3-9BDF-05A236CD55FF}" dt="2024-08-21T00:33:53.747" v="2185" actId="47"/>
          <pc:sldLayoutMkLst>
            <pc:docMk/>
            <pc:sldMasterMk cId="3529683331" sldId="2147483840"/>
            <pc:sldLayoutMk cId="975104836" sldId="2147483847"/>
          </pc:sldLayoutMkLst>
        </pc:sldLayoutChg>
        <pc:sldLayoutChg chg="del">
          <pc:chgData name="Peters, David S." userId="89b4e851-90dd-44f4-a02f-c1f7ca487ce8" providerId="ADAL" clId="{CCBF53C9-D1FF-48B3-9BDF-05A236CD55FF}" dt="2024-08-21T00:33:53.747" v="2185" actId="47"/>
          <pc:sldLayoutMkLst>
            <pc:docMk/>
            <pc:sldMasterMk cId="3529683331" sldId="2147483840"/>
            <pc:sldLayoutMk cId="3651073198" sldId="2147483848"/>
          </pc:sldLayoutMkLst>
        </pc:sldLayoutChg>
        <pc:sldLayoutChg chg="del">
          <pc:chgData name="Peters, David S." userId="89b4e851-90dd-44f4-a02f-c1f7ca487ce8" providerId="ADAL" clId="{CCBF53C9-D1FF-48B3-9BDF-05A236CD55FF}" dt="2024-08-21T00:33:53.747" v="2185" actId="47"/>
          <pc:sldLayoutMkLst>
            <pc:docMk/>
            <pc:sldMasterMk cId="3529683331" sldId="2147483840"/>
            <pc:sldLayoutMk cId="1274562940" sldId="2147483849"/>
          </pc:sldLayoutMkLst>
        </pc:sldLayoutChg>
        <pc:sldLayoutChg chg="del">
          <pc:chgData name="Peters, David S." userId="89b4e851-90dd-44f4-a02f-c1f7ca487ce8" providerId="ADAL" clId="{CCBF53C9-D1FF-48B3-9BDF-05A236CD55FF}" dt="2024-08-21T00:33:53.747" v="2185" actId="47"/>
          <pc:sldLayoutMkLst>
            <pc:docMk/>
            <pc:sldMasterMk cId="3529683331" sldId="2147483840"/>
            <pc:sldLayoutMk cId="3821601682" sldId="2147483850"/>
          </pc:sldLayoutMkLst>
        </pc:sldLayoutChg>
        <pc:sldLayoutChg chg="del">
          <pc:chgData name="Peters, David S." userId="89b4e851-90dd-44f4-a02f-c1f7ca487ce8" providerId="ADAL" clId="{CCBF53C9-D1FF-48B3-9BDF-05A236CD55FF}" dt="2024-08-21T00:33:53.747" v="2185" actId="47"/>
          <pc:sldLayoutMkLst>
            <pc:docMk/>
            <pc:sldMasterMk cId="3529683331" sldId="2147483840"/>
            <pc:sldLayoutMk cId="942201582" sldId="2147483851"/>
          </pc:sldLayoutMkLst>
        </pc:sldLayoutChg>
      </pc:sldMasterChg>
    </pc:docChg>
  </pc:docChgLst>
  <pc:docChgLst>
    <pc:chgData name="Peters, David S." userId="89b4e851-90dd-44f4-a02f-c1f7ca487ce8" providerId="ADAL" clId="{8CAC0DC0-2B65-48FA-863C-B42F38E89EED}"/>
    <pc:docChg chg="custSel addSld modSld sldOrd">
      <pc:chgData name="Peters, David S." userId="89b4e851-90dd-44f4-a02f-c1f7ca487ce8" providerId="ADAL" clId="{8CAC0DC0-2B65-48FA-863C-B42F38E89EED}" dt="2024-08-21T19:43:25.546" v="62" actId="207"/>
      <pc:docMkLst>
        <pc:docMk/>
      </pc:docMkLst>
      <pc:sldChg chg="delSp modSp add mod ord delAnim">
        <pc:chgData name="Peters, David S." userId="89b4e851-90dd-44f4-a02f-c1f7ca487ce8" providerId="ADAL" clId="{8CAC0DC0-2B65-48FA-863C-B42F38E89EED}" dt="2024-08-21T19:43:25.546" v="62" actId="207"/>
        <pc:sldMkLst>
          <pc:docMk/>
          <pc:sldMk cId="1961473502" sldId="573"/>
        </pc:sldMkLst>
        <pc:spChg chg="mod">
          <ac:chgData name="Peters, David S." userId="89b4e851-90dd-44f4-a02f-c1f7ca487ce8" providerId="ADAL" clId="{8CAC0DC0-2B65-48FA-863C-B42F38E89EED}" dt="2024-08-21T19:43:25.546" v="62" actId="207"/>
          <ac:spMkLst>
            <pc:docMk/>
            <pc:sldMk cId="1961473502" sldId="573"/>
            <ac:spMk id="4" creationId="{5BCB30D1-2E41-F259-93EC-592659F09561}"/>
          </ac:spMkLst>
        </pc:spChg>
        <pc:spChg chg="del">
          <ac:chgData name="Peters, David S." userId="89b4e851-90dd-44f4-a02f-c1f7ca487ce8" providerId="ADAL" clId="{8CAC0DC0-2B65-48FA-863C-B42F38E89EED}" dt="2024-08-21T19:43:18.556" v="60" actId="478"/>
          <ac:spMkLst>
            <pc:docMk/>
            <pc:sldMk cId="1961473502" sldId="573"/>
            <ac:spMk id="11" creationId="{BE14DEAD-7B9D-DB68-CBBB-BBEF5136694C}"/>
          </ac:spMkLst>
        </pc:spChg>
        <pc:spChg chg="del">
          <ac:chgData name="Peters, David S." userId="89b4e851-90dd-44f4-a02f-c1f7ca487ce8" providerId="ADAL" clId="{8CAC0DC0-2B65-48FA-863C-B42F38E89EED}" dt="2024-08-21T19:43:17.095" v="58" actId="478"/>
          <ac:spMkLst>
            <pc:docMk/>
            <pc:sldMk cId="1961473502" sldId="573"/>
            <ac:spMk id="18" creationId="{2195F41F-AB71-16B3-B741-27BEAECD1EC4}"/>
          </ac:spMkLst>
        </pc:spChg>
        <pc:spChg chg="del">
          <ac:chgData name="Peters, David S." userId="89b4e851-90dd-44f4-a02f-c1f7ca487ce8" providerId="ADAL" clId="{8CAC0DC0-2B65-48FA-863C-B42F38E89EED}" dt="2024-08-21T19:43:17.721" v="59" actId="478"/>
          <ac:spMkLst>
            <pc:docMk/>
            <pc:sldMk cId="1961473502" sldId="573"/>
            <ac:spMk id="19" creationId="{C726F2E7-F324-12EC-3A14-53E221EC56E8}"/>
          </ac:spMkLst>
        </pc:spChg>
        <pc:spChg chg="del">
          <ac:chgData name="Peters, David S." userId="89b4e851-90dd-44f4-a02f-c1f7ca487ce8" providerId="ADAL" clId="{8CAC0DC0-2B65-48FA-863C-B42F38E89EED}" dt="2024-08-21T19:43:19.960" v="61" actId="478"/>
          <ac:spMkLst>
            <pc:docMk/>
            <pc:sldMk cId="1961473502" sldId="573"/>
            <ac:spMk id="20" creationId="{223F5954-3856-8DD8-73FE-C24D80983029}"/>
          </ac:spMkLst>
        </pc:spChg>
        <pc:spChg chg="del">
          <ac:chgData name="Peters, David S." userId="89b4e851-90dd-44f4-a02f-c1f7ca487ce8" providerId="ADAL" clId="{8CAC0DC0-2B65-48FA-863C-B42F38E89EED}" dt="2024-08-21T19:43:13.518" v="54" actId="478"/>
          <ac:spMkLst>
            <pc:docMk/>
            <pc:sldMk cId="1961473502" sldId="573"/>
            <ac:spMk id="21" creationId="{18A6EDE6-A2E8-896D-00C4-D0822108FD52}"/>
          </ac:spMkLst>
        </pc:spChg>
        <pc:spChg chg="del">
          <ac:chgData name="Peters, David S." userId="89b4e851-90dd-44f4-a02f-c1f7ca487ce8" providerId="ADAL" clId="{8CAC0DC0-2B65-48FA-863C-B42F38E89EED}" dt="2024-08-21T19:43:14.185" v="55" actId="478"/>
          <ac:spMkLst>
            <pc:docMk/>
            <pc:sldMk cId="1961473502" sldId="573"/>
            <ac:spMk id="22" creationId="{CD8F6646-2FB3-7BFD-30C6-B0197E5B3793}"/>
          </ac:spMkLst>
        </pc:spChg>
        <pc:spChg chg="del">
          <ac:chgData name="Peters, David S." userId="89b4e851-90dd-44f4-a02f-c1f7ca487ce8" providerId="ADAL" clId="{8CAC0DC0-2B65-48FA-863C-B42F38E89EED}" dt="2024-08-21T19:43:14.752" v="56" actId="478"/>
          <ac:spMkLst>
            <pc:docMk/>
            <pc:sldMk cId="1961473502" sldId="573"/>
            <ac:spMk id="23" creationId="{E18E9AA9-D463-655B-AC70-CD4BCACE00E2}"/>
          </ac:spMkLst>
        </pc:spChg>
        <pc:spChg chg="del">
          <ac:chgData name="Peters, David S." userId="89b4e851-90dd-44f4-a02f-c1f7ca487ce8" providerId="ADAL" clId="{8CAC0DC0-2B65-48FA-863C-B42F38E89EED}" dt="2024-08-21T19:43:15.599" v="57" actId="478"/>
          <ac:spMkLst>
            <pc:docMk/>
            <pc:sldMk cId="1961473502" sldId="573"/>
            <ac:spMk id="24" creationId="{FB939702-8419-2CD9-EC8B-2CB5C582396D}"/>
          </ac:spMkLst>
        </pc:spChg>
      </pc:sldChg>
    </pc:docChg>
  </pc:docChgLst>
  <pc:docChgLst>
    <pc:chgData name="Peters, David S." userId="89b4e851-90dd-44f4-a02f-c1f7ca487ce8" providerId="ADAL" clId="{1B8A7C32-CB93-4792-AA7F-61E9E3C4811A}"/>
    <pc:docChg chg="modSld">
      <pc:chgData name="Peters, David S." userId="89b4e851-90dd-44f4-a02f-c1f7ca487ce8" providerId="ADAL" clId="{1B8A7C32-CB93-4792-AA7F-61E9E3C4811A}" dt="2024-08-21T20:00:23.635" v="0" actId="20577"/>
      <pc:docMkLst>
        <pc:docMk/>
      </pc:docMkLst>
      <pc:sldChg chg="modSp mod">
        <pc:chgData name="Peters, David S." userId="89b4e851-90dd-44f4-a02f-c1f7ca487ce8" providerId="ADAL" clId="{1B8A7C32-CB93-4792-AA7F-61E9E3C4811A}" dt="2024-08-21T20:00:23.635" v="0" actId="20577"/>
        <pc:sldMkLst>
          <pc:docMk/>
          <pc:sldMk cId="1601823633" sldId="393"/>
        </pc:sldMkLst>
        <pc:spChg chg="mod">
          <ac:chgData name="Peters, David S." userId="89b4e851-90dd-44f4-a02f-c1f7ca487ce8" providerId="ADAL" clId="{1B8A7C32-CB93-4792-AA7F-61E9E3C4811A}" dt="2024-08-21T20:00:23.635" v="0" actId="20577"/>
          <ac:spMkLst>
            <pc:docMk/>
            <pc:sldMk cId="1601823633" sldId="393"/>
            <ac:spMk id="10" creationId="{00D0E196-3A00-2122-974A-C9F0982DC9B4}"/>
          </ac:spMkLst>
        </pc:spChg>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4-08-21T01:04:17.901"/>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F" type="integer" max="4095" units="dev"/>
          <inkml:channel name="T" type="integer" max="2.14748E9" units="dev"/>
        </inkml:traceFormat>
        <inkml:channelProperties>
          <inkml:channelProperty channel="X" name="resolution" value="377.1958" units="1/cm"/>
          <inkml:channelProperty channel="Y" name="resolution" value="657.57574" units="1/cm"/>
          <inkml:channelProperty channel="F" name="resolution" value="0" units="1/dev"/>
          <inkml:channelProperty channel="T" name="resolution" value="1" units="1/dev"/>
        </inkml:channelProperties>
      </inkml:inkSource>
      <inkml:timestamp xml:id="ts1" timeString="2024-08-21T01:04:17.902"/>
    </inkml:context>
  </inkml:definitions>
  <inkml:trace contextRef="#ctx0" brushRef="#br0">294 9161 2048 0</inkml:trace>
  <inkml:trace contextRef="#ctx1" brushRef="#br0">121 9605 2048 0,'0'0'0'0,"0"0"0"16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41E8445F-D32A-4DE7-AD07-526683F8EDB6}" type="datetimeFigureOut">
              <a:rPr lang="en-US" smtClean="0"/>
              <a:t>8/26/2024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53B2DD59-D21F-4F7C-86AE-C3A72B1DB821}" type="slidenum">
              <a:rPr lang="en-US" smtClean="0"/>
              <a:t>‹#›</a:t>
            </a:fld>
            <a:endParaRPr lang="en-US"/>
          </a:p>
        </p:txBody>
      </p:sp>
    </p:spTree>
    <p:extLst>
      <p:ext uri="{BB962C8B-B14F-4D97-AF65-F5344CB8AC3E}">
        <p14:creationId xmlns:p14="http://schemas.microsoft.com/office/powerpoint/2010/main" val="10100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82D6-DD1A-9C07-205E-8D15279055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84D333-25B2-EEDC-BF38-DF96BBA7E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78704E-BDAE-39FC-4619-EB6DA15D067D}"/>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97541740-A343-9D50-E5DC-FA84D75C1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E63B3-279E-AC74-C510-82C97505F2A0}"/>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70785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C306-FB4B-EE63-31DC-7721A06B94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52B0F4-A708-92C6-229C-FF1D52464A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DC1E6-0144-3FA8-D7CE-F5A50827B01E}"/>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1277135F-781F-578C-A208-76D2EAC37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2A41B-4449-F70F-6AAA-529A54DCA562}"/>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198171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9B030-3495-1D97-0B9A-EE41A4602C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80AA16-6AF6-BF3B-67DA-2BE04502AA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38239-A7E7-8100-657A-63059ED7FBFA}"/>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BAB6E165-6395-9F03-36B3-A9B45317F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2ECA3-79B8-F5B4-7377-B46A9B4FB1B3}"/>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153641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BB27-F206-4B34-AC61-14CEEA6D9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7B3661-E974-9EF2-B72D-136B2C7600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A9519-25FD-1024-D028-F8A93AF98B21}"/>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4ACBE743-2C33-47D6-C850-5E10CB581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3E829-8FCF-DD7D-95BC-1D6108D705C9}"/>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334851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55F2-E376-7DFF-6A06-D514EFF32A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F0FC23-3307-4166-8298-FB41A30984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B56B0A-D8EF-CDC0-BF63-74C33F1CB4D5}"/>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3C0ABE2E-80F8-84E1-1AFD-8F78740BB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20E51-35D5-1219-B6B8-D68309D25F1B}"/>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350943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6A2E-49F8-585E-8FFE-4CCF7EB8E6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D73469-5D09-7F19-B87D-AE85AB7779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B93E9-1E1B-AE55-DD83-DBC5987CD3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6DB9A5-7EE9-C1CA-2003-37F180BA3422}"/>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6" name="Footer Placeholder 5">
            <a:extLst>
              <a:ext uri="{FF2B5EF4-FFF2-40B4-BE49-F238E27FC236}">
                <a16:creationId xmlns:a16="http://schemas.microsoft.com/office/drawing/2014/main" id="{9AE5756E-1115-6036-9A31-8558A2378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A1C4A-80D3-87D5-679A-FD4485257F18}"/>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270816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E00F-DF2A-D3D4-C5D9-906983575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EB7524-1829-177C-C213-D3B66B1B41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30EBA-DB00-F1DC-D206-1DF7520E1D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E772C0-7B6D-0D1F-0292-ABB6F7DD57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970A3A-38F9-B227-63E4-42A46BC773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5DE9A7-0CFF-8C74-8A4B-031EE65F2FEB}"/>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8" name="Footer Placeholder 7">
            <a:extLst>
              <a:ext uri="{FF2B5EF4-FFF2-40B4-BE49-F238E27FC236}">
                <a16:creationId xmlns:a16="http://schemas.microsoft.com/office/drawing/2014/main" id="{210B221B-B1A8-0A86-C399-5BCECB4998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7FB298-382B-8F37-8A6E-B19B5186DF3F}"/>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140035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9F80-7F2D-C804-5EA1-C154E56641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1D1D81-AB9E-F7F9-949F-0AEFC81E34C5}"/>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4" name="Footer Placeholder 3">
            <a:extLst>
              <a:ext uri="{FF2B5EF4-FFF2-40B4-BE49-F238E27FC236}">
                <a16:creationId xmlns:a16="http://schemas.microsoft.com/office/drawing/2014/main" id="{759BA12C-4271-B0D8-B479-A9282047B8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2DADE7-CBEC-4410-8CA4-5DDBA3FA2339}"/>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240470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82A292-E628-1F3D-FF09-A2E74607EB5D}"/>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3" name="Footer Placeholder 2">
            <a:extLst>
              <a:ext uri="{FF2B5EF4-FFF2-40B4-BE49-F238E27FC236}">
                <a16:creationId xmlns:a16="http://schemas.microsoft.com/office/drawing/2014/main" id="{E27FDEF1-A0E8-99E9-A435-F63072903E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03C122-038A-DCC3-451F-90E55ED30D5B}"/>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398853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E839-A4D3-B362-09C0-7B50FA214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6AC483-A3B8-FB71-FF1D-2250EE22F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7F9DD-0A2B-F31A-2E77-D8CE49B94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30E75-49EA-B9D1-3C3F-6CC32B76368C}"/>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6" name="Footer Placeholder 5">
            <a:extLst>
              <a:ext uri="{FF2B5EF4-FFF2-40B4-BE49-F238E27FC236}">
                <a16:creationId xmlns:a16="http://schemas.microsoft.com/office/drawing/2014/main" id="{002110A9-0282-D551-F6A6-F9D1A1C79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0CABC-0239-60EA-16F5-52DA7A6498FE}"/>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497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1BEC-B0C8-6E7D-9649-EB1A30F67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6CB9BB-6ACD-EAF9-30CA-1C6B15AC6A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3C93BE-6407-E0A4-7A5F-D1D41001C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BC0D6-EB4E-8AE5-D45B-FB50D2D380E9}"/>
              </a:ext>
            </a:extLst>
          </p:cNvPr>
          <p:cNvSpPr>
            <a:spLocks noGrp="1"/>
          </p:cNvSpPr>
          <p:nvPr>
            <p:ph type="dt" sz="half" idx="10"/>
          </p:nvPr>
        </p:nvSpPr>
        <p:spPr/>
        <p:txBody>
          <a:bodyPr/>
          <a:lstStyle/>
          <a:p>
            <a:fld id="{13FD9345-F813-4F64-B583-37BE7508CCF1}" type="datetimeFigureOut">
              <a:rPr lang="en-US" smtClean="0"/>
              <a:t>8/26/2024</a:t>
            </a:fld>
            <a:endParaRPr lang="en-US"/>
          </a:p>
        </p:txBody>
      </p:sp>
      <p:sp>
        <p:nvSpPr>
          <p:cNvPr id="6" name="Footer Placeholder 5">
            <a:extLst>
              <a:ext uri="{FF2B5EF4-FFF2-40B4-BE49-F238E27FC236}">
                <a16:creationId xmlns:a16="http://schemas.microsoft.com/office/drawing/2014/main" id="{98A84104-25F2-E87D-1417-A363D63B9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31EF5-9326-A2C9-7C50-A12A4856E70F}"/>
              </a:ext>
            </a:extLst>
          </p:cNvPr>
          <p:cNvSpPr>
            <a:spLocks noGrp="1"/>
          </p:cNvSpPr>
          <p:nvPr>
            <p:ph type="sldNum" sz="quarter" idx="12"/>
          </p:nvPr>
        </p:nvSpPr>
        <p:spPr/>
        <p:txBody>
          <a:bodyPr/>
          <a:lstStyle/>
          <a:p>
            <a:fld id="{B4E8967C-AC8A-410B-BDF0-DCE039D275FE}" type="slidenum">
              <a:rPr lang="en-US" smtClean="0"/>
              <a:t>‹#›</a:t>
            </a:fld>
            <a:endParaRPr lang="en-US"/>
          </a:p>
        </p:txBody>
      </p:sp>
    </p:spTree>
    <p:extLst>
      <p:ext uri="{BB962C8B-B14F-4D97-AF65-F5344CB8AC3E}">
        <p14:creationId xmlns:p14="http://schemas.microsoft.com/office/powerpoint/2010/main" val="394518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56C6B5-A97C-E4BF-0977-2816E9119D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8E127-F666-1B95-131F-B9C0261D3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8830E-D737-08DB-B679-E845FA5EC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D9345-F813-4F64-B583-37BE7508CCF1}" type="datetimeFigureOut">
              <a:rPr lang="en-US" smtClean="0"/>
              <a:t>8/26/2024</a:t>
            </a:fld>
            <a:endParaRPr lang="en-US"/>
          </a:p>
        </p:txBody>
      </p:sp>
      <p:sp>
        <p:nvSpPr>
          <p:cNvPr id="5" name="Footer Placeholder 4">
            <a:extLst>
              <a:ext uri="{FF2B5EF4-FFF2-40B4-BE49-F238E27FC236}">
                <a16:creationId xmlns:a16="http://schemas.microsoft.com/office/drawing/2014/main" id="{394F0176-2A1D-CFBE-F47B-D029B2D79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D8D5D1-7214-3E2F-4E11-AF20FD48D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8967C-AC8A-410B-BDF0-DCE039D275FE}" type="slidenum">
              <a:rPr lang="en-US" smtClean="0"/>
              <a:t>‹#›</a:t>
            </a:fld>
            <a:endParaRPr lang="en-US"/>
          </a:p>
        </p:txBody>
      </p:sp>
    </p:spTree>
    <p:extLst>
      <p:ext uri="{BB962C8B-B14F-4D97-AF65-F5344CB8AC3E}">
        <p14:creationId xmlns:p14="http://schemas.microsoft.com/office/powerpoint/2010/main" val="70654113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qBay1HrK8WU?start=21&amp;feature=oembed" TargetMode="External"/><Relationship Id="rId5" Type="http://schemas.openxmlformats.org/officeDocument/2006/relationships/image" Target="../media/image27.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YTTSXc6sARg?feature=oembed" TargetMode="External"/><Relationship Id="rId5" Type="http://schemas.openxmlformats.org/officeDocument/2006/relationships/image" Target="../media/image31.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5.png"/><Relationship Id="rId7"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player.vimeo.com/video/357848339?app_id=122963" TargetMode="External"/><Relationship Id="rId5" Type="http://schemas.openxmlformats.org/officeDocument/2006/relationships/image" Target="../media/image48.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57.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yKXLEJqxUxw?start=7&amp;feature=oembed" TargetMode="External"/><Relationship Id="rId6" Type="http://schemas.openxmlformats.org/officeDocument/2006/relationships/hyperlink" Target="https://youtu.be/yKXLEJqxUxw?t=7" TargetMode="External"/><Relationship Id="rId5" Type="http://schemas.openxmlformats.org/officeDocument/2006/relationships/image" Target="../media/image58.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image" Target="../media/image63.jpe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L12b5JoRT6I?feature=oembed" TargetMode="External"/><Relationship Id="rId6" Type="http://schemas.openxmlformats.org/officeDocument/2006/relationships/image" Target="../media/image68.jpeg"/><Relationship Id="rId5" Type="http://schemas.openxmlformats.org/officeDocument/2006/relationships/hyperlink" Target="https://youtu.be/L12b5JoRT6I" TargetMode="Externa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9.jpeg"/><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9.jpeg"/><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qpnNsSyDw-g?feature=oembed" TargetMode="External"/><Relationship Id="rId5" Type="http://schemas.openxmlformats.org/officeDocument/2006/relationships/image" Target="../media/image76.jpe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A black and white text&#10;&#10;Description automatically generated">
            <a:extLst>
              <a:ext uri="{FF2B5EF4-FFF2-40B4-BE49-F238E27FC236}">
                <a16:creationId xmlns:a16="http://schemas.microsoft.com/office/drawing/2014/main" id="{D52E4827-3918-3940-84A3-D44792C90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810" y="1452826"/>
            <a:ext cx="7192379" cy="2105319"/>
          </a:xfrm>
          <a:prstGeom prst="rect">
            <a:avLst/>
          </a:prstGeom>
        </p:spPr>
      </p:pic>
      <p:grpSp>
        <p:nvGrpSpPr>
          <p:cNvPr id="2" name="Group 1">
            <a:extLst>
              <a:ext uri="{FF2B5EF4-FFF2-40B4-BE49-F238E27FC236}">
                <a16:creationId xmlns:a16="http://schemas.microsoft.com/office/drawing/2014/main" id="{C9B16FF1-21A8-7AB6-8142-83622D7FF031}"/>
              </a:ext>
            </a:extLst>
          </p:cNvPr>
          <p:cNvGrpSpPr/>
          <p:nvPr/>
        </p:nvGrpSpPr>
        <p:grpSpPr>
          <a:xfrm>
            <a:off x="2499810" y="4003963"/>
            <a:ext cx="7510464" cy="1200330"/>
            <a:chOff x="1072138" y="3761132"/>
            <a:chExt cx="7313819" cy="1200330"/>
          </a:xfrm>
        </p:grpSpPr>
        <p:sp>
          <p:nvSpPr>
            <p:cNvPr id="10" name="TextBox 9">
              <a:extLst>
                <a:ext uri="{FF2B5EF4-FFF2-40B4-BE49-F238E27FC236}">
                  <a16:creationId xmlns:a16="http://schemas.microsoft.com/office/drawing/2014/main" id="{00D0E196-3A00-2122-974A-C9F0982DC9B4}"/>
                </a:ext>
              </a:extLst>
            </p:cNvPr>
            <p:cNvSpPr txBox="1"/>
            <p:nvPr/>
          </p:nvSpPr>
          <p:spPr>
            <a:xfrm>
              <a:off x="2310412" y="3761133"/>
              <a:ext cx="607554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Neutra Text TF Alt" panose="02000000000000000000" pitchFamily="2" charset="0"/>
                  <a:ea typeface="+mn-ea"/>
                  <a:cs typeface="+mn-cs"/>
                </a:rPr>
                <a:t>201: Anchor Tools Workshop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EPS Learns </a:t>
              </a:r>
              <a:r>
                <a:rPr kumimoji="0" lang="en-US" sz="32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a:t>
              </a:r>
              <a:r>
                <a:rPr kumimoji="0" lang="en-US" sz="32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a:t>
              </a:r>
              <a:r>
                <a:rPr kumimoji="0" lang="en-US" sz="3200" b="0" i="0" u="none" strike="noStrike" kern="1200" cap="none" spc="0" normalizeH="0" baseline="0" noProof="0">
                  <a:ln>
                    <a:noFill/>
                  </a:ln>
                  <a:solidFill>
                    <a:srgbClr val="113363"/>
                  </a:solidFill>
                  <a:effectLst/>
                  <a:uLnTx/>
                  <a:uFillTx/>
                  <a:latin typeface="Neutra Text TF Alt" panose="02000000000000000000" pitchFamily="2" charset="0"/>
                  <a:ea typeface="+mn-ea"/>
                  <a:cs typeface="+mn-cs"/>
                </a:rPr>
                <a:t>August 21, </a:t>
              </a:r>
              <a:r>
                <a:rPr kumimoji="0" lang="en-US" sz="32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2024</a:t>
              </a:r>
            </a:p>
          </p:txBody>
        </p:sp>
        <p:pic>
          <p:nvPicPr>
            <p:cNvPr id="12" name="Picture 11" descr="A blue and orange logo&#10;&#10;Description automatically generated">
              <a:extLst>
                <a:ext uri="{FF2B5EF4-FFF2-40B4-BE49-F238E27FC236}">
                  <a16:creationId xmlns:a16="http://schemas.microsoft.com/office/drawing/2014/main" id="{266B8B62-A2C6-A093-F473-F79B1D6C2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38" y="3761132"/>
              <a:ext cx="1238274" cy="1200330"/>
            </a:xfrm>
            <a:prstGeom prst="rect">
              <a:avLst/>
            </a:prstGeom>
          </p:spPr>
        </p:pic>
      </p:grpSp>
    </p:spTree>
    <p:extLst>
      <p:ext uri="{BB962C8B-B14F-4D97-AF65-F5344CB8AC3E}">
        <p14:creationId xmlns:p14="http://schemas.microsoft.com/office/powerpoint/2010/main" val="160182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5" name="TextBox 4">
            <a:extLst>
              <a:ext uri="{FF2B5EF4-FFF2-40B4-BE49-F238E27FC236}">
                <a16:creationId xmlns:a16="http://schemas.microsoft.com/office/drawing/2014/main" id="{7BAB8DE6-7CAC-9C2D-FCCF-F3A51A315375}"/>
              </a:ext>
            </a:extLst>
          </p:cNvPr>
          <p:cNvSpPr txBox="1"/>
          <p:nvPr/>
        </p:nvSpPr>
        <p:spPr>
          <a:xfrm>
            <a:off x="4918133" y="1990864"/>
            <a:ext cx="6074121" cy="3600986"/>
          </a:xfrm>
          <a:prstGeom prst="rect">
            <a:avLst/>
          </a:prstGeom>
          <a:noFill/>
        </p:spPr>
        <p:txBody>
          <a:bodyPr wrap="square">
            <a:spAutoFit/>
          </a:bodyPr>
          <a:lstStyle/>
          <a:p>
            <a:r>
              <a:rPr lang="en-US" sz="3200" b="1" dirty="0">
                <a:solidFill>
                  <a:srgbClr val="D9531E"/>
                </a:solidFill>
              </a:rPr>
              <a:t>Plot Lily’s Feelings</a:t>
            </a:r>
          </a:p>
          <a:p>
            <a:r>
              <a:rPr lang="en-US" sz="2800" dirty="0">
                <a:solidFill>
                  <a:srgbClr val="113363"/>
                </a:solidFill>
              </a:rPr>
              <a:t>Lily sat in her room, her heart heavy and confused. She felt proud of her good grades, but also envious of her sister’s art award. She was relieved her big test was over, but still anxious about her next one. She felt grateful for her friends, yet lonely after they went home.</a:t>
            </a:r>
          </a:p>
        </p:txBody>
      </p:sp>
      <p:sp>
        <p:nvSpPr>
          <p:cNvPr id="7" name="TextBox 6">
            <a:extLst>
              <a:ext uri="{FF2B5EF4-FFF2-40B4-BE49-F238E27FC236}">
                <a16:creationId xmlns:a16="http://schemas.microsoft.com/office/drawing/2014/main" id="{034B821A-3E2F-F6F1-0BCA-5A8C99CFD073}"/>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113363"/>
                </a:solidFill>
                <a:latin typeface="Neutra Text TF Alt" panose="02000000000000000000" pitchFamily="2" charset="0"/>
              </a:rPr>
              <a:t>Using the Mood Meter with Curriculum</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9" name="Picture 8" descr="A colorful squares with numbers&#10;&#10;Description automatically generated with medium confidence">
            <a:extLst>
              <a:ext uri="{FF2B5EF4-FFF2-40B4-BE49-F238E27FC236}">
                <a16:creationId xmlns:a16="http://schemas.microsoft.com/office/drawing/2014/main" id="{DB6D2E7A-6827-B731-D64F-5BCD650B4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53" y="1600205"/>
            <a:ext cx="4368751" cy="4382305"/>
          </a:xfrm>
          <a:prstGeom prst="rect">
            <a:avLst/>
          </a:prstGeom>
        </p:spPr>
      </p:pic>
    </p:spTree>
    <p:extLst>
      <p:ext uri="{BB962C8B-B14F-4D97-AF65-F5344CB8AC3E}">
        <p14:creationId xmlns:p14="http://schemas.microsoft.com/office/powerpoint/2010/main" val="124345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5" name="TextBox 4">
            <a:extLst>
              <a:ext uri="{FF2B5EF4-FFF2-40B4-BE49-F238E27FC236}">
                <a16:creationId xmlns:a16="http://schemas.microsoft.com/office/drawing/2014/main" id="{7BAB8DE6-7CAC-9C2D-FCCF-F3A51A315375}"/>
              </a:ext>
            </a:extLst>
          </p:cNvPr>
          <p:cNvSpPr txBox="1"/>
          <p:nvPr/>
        </p:nvSpPr>
        <p:spPr>
          <a:xfrm>
            <a:off x="4918134" y="1990864"/>
            <a:ext cx="6104106" cy="3600986"/>
          </a:xfrm>
          <a:prstGeom prst="rect">
            <a:avLst/>
          </a:prstGeom>
          <a:noFill/>
        </p:spPr>
        <p:txBody>
          <a:bodyPr wrap="square">
            <a:spAutoFit/>
          </a:bodyPr>
          <a:lstStyle/>
          <a:p>
            <a:r>
              <a:rPr lang="en-US" sz="3200" b="1" dirty="0">
                <a:solidFill>
                  <a:srgbClr val="D9531E"/>
                </a:solidFill>
              </a:rPr>
              <a:t>Plot Lily’s Feelings</a:t>
            </a:r>
          </a:p>
          <a:p>
            <a:r>
              <a:rPr lang="en-US" sz="2800" dirty="0">
                <a:solidFill>
                  <a:srgbClr val="113363"/>
                </a:solidFill>
              </a:rPr>
              <a:t>Lily sat in her room, her </a:t>
            </a:r>
            <a:r>
              <a:rPr lang="en-US" sz="2800" b="1" dirty="0">
                <a:solidFill>
                  <a:srgbClr val="F7AC21"/>
                </a:solidFill>
              </a:rPr>
              <a:t>heart heavy </a:t>
            </a:r>
            <a:r>
              <a:rPr lang="en-US" sz="2800" dirty="0">
                <a:solidFill>
                  <a:srgbClr val="113363"/>
                </a:solidFill>
              </a:rPr>
              <a:t>and </a:t>
            </a:r>
            <a:r>
              <a:rPr lang="en-US" sz="2800" b="1" dirty="0">
                <a:solidFill>
                  <a:srgbClr val="F7AC21"/>
                </a:solidFill>
              </a:rPr>
              <a:t>confused</a:t>
            </a:r>
            <a:r>
              <a:rPr lang="en-US" sz="2800" dirty="0">
                <a:solidFill>
                  <a:srgbClr val="113363"/>
                </a:solidFill>
              </a:rPr>
              <a:t>. She felt </a:t>
            </a:r>
            <a:r>
              <a:rPr lang="en-US" sz="2800" b="1" dirty="0">
                <a:solidFill>
                  <a:srgbClr val="F7AC21"/>
                </a:solidFill>
              </a:rPr>
              <a:t>proud</a:t>
            </a:r>
            <a:r>
              <a:rPr lang="en-US" sz="2800" dirty="0">
                <a:solidFill>
                  <a:srgbClr val="113363"/>
                </a:solidFill>
              </a:rPr>
              <a:t> of her good grades, but also </a:t>
            </a:r>
            <a:r>
              <a:rPr lang="en-US" sz="2800" b="1" dirty="0">
                <a:solidFill>
                  <a:srgbClr val="F7AC21"/>
                </a:solidFill>
              </a:rPr>
              <a:t>envious</a:t>
            </a:r>
            <a:r>
              <a:rPr lang="en-US" sz="2800" dirty="0">
                <a:solidFill>
                  <a:srgbClr val="113363"/>
                </a:solidFill>
              </a:rPr>
              <a:t> of her sister’s art award. She was </a:t>
            </a:r>
            <a:r>
              <a:rPr lang="en-US" sz="2800" b="1" dirty="0">
                <a:solidFill>
                  <a:srgbClr val="F7AC21"/>
                </a:solidFill>
              </a:rPr>
              <a:t>relieved</a:t>
            </a:r>
            <a:r>
              <a:rPr lang="en-US" sz="2800" dirty="0">
                <a:solidFill>
                  <a:srgbClr val="113363"/>
                </a:solidFill>
              </a:rPr>
              <a:t> her big test was over, but still </a:t>
            </a:r>
            <a:r>
              <a:rPr lang="en-US" sz="2800" b="1" dirty="0">
                <a:solidFill>
                  <a:srgbClr val="F7AC21"/>
                </a:solidFill>
              </a:rPr>
              <a:t>anxious</a:t>
            </a:r>
            <a:r>
              <a:rPr lang="en-US" sz="2800" dirty="0">
                <a:solidFill>
                  <a:srgbClr val="113363"/>
                </a:solidFill>
              </a:rPr>
              <a:t> about her next one. She felt </a:t>
            </a:r>
            <a:r>
              <a:rPr lang="en-US" sz="2800" b="1" dirty="0">
                <a:solidFill>
                  <a:srgbClr val="F7AC21"/>
                </a:solidFill>
              </a:rPr>
              <a:t>grateful</a:t>
            </a:r>
            <a:r>
              <a:rPr lang="en-US" sz="2800" dirty="0">
                <a:solidFill>
                  <a:srgbClr val="113363"/>
                </a:solidFill>
              </a:rPr>
              <a:t> for her friends, yet </a:t>
            </a:r>
            <a:r>
              <a:rPr lang="en-US" sz="2800" b="1" dirty="0">
                <a:solidFill>
                  <a:srgbClr val="F7AC21"/>
                </a:solidFill>
              </a:rPr>
              <a:t>lonely</a:t>
            </a:r>
            <a:r>
              <a:rPr lang="en-US" sz="2800" dirty="0">
                <a:solidFill>
                  <a:srgbClr val="113363"/>
                </a:solidFill>
              </a:rPr>
              <a:t> after they went home.</a:t>
            </a:r>
          </a:p>
        </p:txBody>
      </p:sp>
      <p:sp>
        <p:nvSpPr>
          <p:cNvPr id="7" name="TextBox 6">
            <a:extLst>
              <a:ext uri="{FF2B5EF4-FFF2-40B4-BE49-F238E27FC236}">
                <a16:creationId xmlns:a16="http://schemas.microsoft.com/office/drawing/2014/main" id="{034B821A-3E2F-F6F1-0BCA-5A8C99CFD073}"/>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113363"/>
                </a:solidFill>
                <a:latin typeface="Neutra Text TF Alt" panose="02000000000000000000" pitchFamily="2" charset="0"/>
              </a:rPr>
              <a:t>Using the Mood Meter with Curriculum</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9" name="Picture 8" descr="A colorful squares with numbers&#10;&#10;Description automatically generated with medium confidence">
            <a:extLst>
              <a:ext uri="{FF2B5EF4-FFF2-40B4-BE49-F238E27FC236}">
                <a16:creationId xmlns:a16="http://schemas.microsoft.com/office/drawing/2014/main" id="{DB6D2E7A-6827-B731-D64F-5BCD650B4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53" y="1600205"/>
            <a:ext cx="4368751" cy="4382305"/>
          </a:xfrm>
          <a:prstGeom prst="rect">
            <a:avLst/>
          </a:prstGeom>
        </p:spPr>
      </p:pic>
    </p:spTree>
    <p:extLst>
      <p:ext uri="{BB962C8B-B14F-4D97-AF65-F5344CB8AC3E}">
        <p14:creationId xmlns:p14="http://schemas.microsoft.com/office/powerpoint/2010/main" val="89035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RULER Online Dashboard</a:t>
            </a:r>
            <a:endParaRPr kumimoji="0" lang="en-US" sz="4000" b="0" i="0" u="none" strike="noStrike" kern="1200" cap="none" spc="0" normalizeH="0" baseline="0" noProof="0" dirty="0">
              <a:ln>
                <a:noFill/>
              </a:ln>
              <a:solidFill>
                <a:srgbClr val="F7AB1F"/>
              </a:solidFill>
              <a:effectLst/>
              <a:uLnTx/>
              <a:uFillTx/>
              <a:latin typeface="Neutra Text TF Alt" panose="02000000000000000000" pitchFamily="2" charset="0"/>
              <a:ea typeface="+mn-ea"/>
              <a:cs typeface="+mn-cs"/>
            </a:endParaRPr>
          </a:p>
        </p:txBody>
      </p:sp>
      <p:grpSp>
        <p:nvGrpSpPr>
          <p:cNvPr id="8" name="Group 7">
            <a:extLst>
              <a:ext uri="{FF2B5EF4-FFF2-40B4-BE49-F238E27FC236}">
                <a16:creationId xmlns:a16="http://schemas.microsoft.com/office/drawing/2014/main" id="{2A0D9A2C-5EF2-F1FA-9F12-44D2427F3AB6}"/>
              </a:ext>
            </a:extLst>
          </p:cNvPr>
          <p:cNvGrpSpPr/>
          <p:nvPr/>
        </p:nvGrpSpPr>
        <p:grpSpPr>
          <a:xfrm>
            <a:off x="661481" y="806120"/>
            <a:ext cx="10238121" cy="5866569"/>
            <a:chOff x="661481" y="806120"/>
            <a:chExt cx="10238121" cy="5866569"/>
          </a:xfrm>
        </p:grpSpPr>
        <p:pic>
          <p:nvPicPr>
            <p:cNvPr id="5" name="Picture 4">
              <a:extLst>
                <a:ext uri="{FF2B5EF4-FFF2-40B4-BE49-F238E27FC236}">
                  <a16:creationId xmlns:a16="http://schemas.microsoft.com/office/drawing/2014/main" id="{B7FC76EB-4696-0E9B-E973-3AC7B126043E}"/>
                </a:ext>
              </a:extLst>
            </p:cNvPr>
            <p:cNvPicPr>
              <a:picLocks noChangeAspect="1"/>
            </p:cNvPicPr>
            <p:nvPr/>
          </p:nvPicPr>
          <p:blipFill>
            <a:blip r:embed="rId4"/>
            <a:stretch>
              <a:fillRect/>
            </a:stretch>
          </p:blipFill>
          <p:spPr>
            <a:xfrm>
              <a:off x="661481" y="806120"/>
              <a:ext cx="10238120" cy="2989425"/>
            </a:xfrm>
            <a:prstGeom prst="rect">
              <a:avLst/>
            </a:prstGeom>
          </p:spPr>
        </p:pic>
        <p:pic>
          <p:nvPicPr>
            <p:cNvPr id="7" name="Picture 6">
              <a:extLst>
                <a:ext uri="{FF2B5EF4-FFF2-40B4-BE49-F238E27FC236}">
                  <a16:creationId xmlns:a16="http://schemas.microsoft.com/office/drawing/2014/main" id="{B8F68DE1-7DA6-6484-6F27-68107D1D4421}"/>
                </a:ext>
              </a:extLst>
            </p:cNvPr>
            <p:cNvPicPr>
              <a:picLocks noChangeAspect="1"/>
            </p:cNvPicPr>
            <p:nvPr/>
          </p:nvPicPr>
          <p:blipFill rotWithShape="1">
            <a:blip r:embed="rId5"/>
            <a:srcRect b="35417"/>
            <a:stretch/>
          </p:blipFill>
          <p:spPr>
            <a:xfrm>
              <a:off x="661482" y="3801782"/>
              <a:ext cx="10238120" cy="2870907"/>
            </a:xfrm>
            <a:prstGeom prst="rect">
              <a:avLst/>
            </a:prstGeom>
          </p:spPr>
        </p:pic>
      </p:grpSp>
    </p:spTree>
    <p:extLst>
      <p:ext uri="{BB962C8B-B14F-4D97-AF65-F5344CB8AC3E}">
        <p14:creationId xmlns:p14="http://schemas.microsoft.com/office/powerpoint/2010/main" val="18706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D0E196-3A00-2122-974A-C9F0982DC9B4}"/>
              </a:ext>
            </a:extLst>
          </p:cNvPr>
          <p:cNvSpPr txBox="1"/>
          <p:nvPr/>
        </p:nvSpPr>
        <p:spPr>
          <a:xfrm>
            <a:off x="0" y="3918926"/>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Charter</a:t>
            </a:r>
          </a:p>
        </p:txBody>
      </p:sp>
      <p:pic>
        <p:nvPicPr>
          <p:cNvPr id="6" name="Picture 5">
            <a:extLst>
              <a:ext uri="{FF2B5EF4-FFF2-40B4-BE49-F238E27FC236}">
                <a16:creationId xmlns:a16="http://schemas.microsoft.com/office/drawing/2014/main" id="{56BB8D26-D034-BB50-D37F-83972A707E6A}"/>
              </a:ext>
            </a:extLst>
          </p:cNvPr>
          <p:cNvPicPr>
            <a:picLocks noChangeAspect="1"/>
          </p:cNvPicPr>
          <p:nvPr/>
        </p:nvPicPr>
        <p:blipFill rotWithShape="1">
          <a:blip r:embed="rId3"/>
          <a:srcRect t="4259" b="3076"/>
          <a:stretch/>
        </p:blipFill>
        <p:spPr>
          <a:xfrm>
            <a:off x="2774635" y="1738366"/>
            <a:ext cx="6642729" cy="2039112"/>
          </a:xfrm>
          <a:prstGeom prst="rect">
            <a:avLst/>
          </a:prstGeom>
        </p:spPr>
      </p:pic>
    </p:spTree>
    <p:extLst>
      <p:ext uri="{BB962C8B-B14F-4D97-AF65-F5344CB8AC3E}">
        <p14:creationId xmlns:p14="http://schemas.microsoft.com/office/powerpoint/2010/main" val="176101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113363"/>
                </a:solidFill>
                <a:latin typeface="Neutra Text TF Alt" panose="02000000000000000000" pitchFamily="2" charset="0"/>
              </a:rPr>
              <a:t>Intended Outcomes</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sp>
        <p:nvSpPr>
          <p:cNvPr id="2" name="TextBox 1">
            <a:extLst>
              <a:ext uri="{FF2B5EF4-FFF2-40B4-BE49-F238E27FC236}">
                <a16:creationId xmlns:a16="http://schemas.microsoft.com/office/drawing/2014/main" id="{8A253AF4-F77A-D438-F244-29951337A8F6}"/>
              </a:ext>
            </a:extLst>
          </p:cNvPr>
          <p:cNvSpPr txBox="1"/>
          <p:nvPr/>
        </p:nvSpPr>
        <p:spPr>
          <a:xfrm>
            <a:off x="3108256" y="1166843"/>
            <a:ext cx="6188148" cy="4524315"/>
          </a:xfrm>
          <a:prstGeom prst="rect">
            <a:avLst/>
          </a:prstGeom>
          <a:noFill/>
        </p:spPr>
        <p:txBody>
          <a:bodyPr wrap="square" rtlCol="0">
            <a:spAutoFit/>
          </a:bodyPr>
          <a:lstStyle/>
          <a:p>
            <a:pPr>
              <a:defRPr/>
            </a:pPr>
            <a:r>
              <a:rPr lang="en-US" sz="2400" b="1" dirty="0">
                <a:solidFill>
                  <a:srgbClr val="EE690F"/>
                </a:solidFill>
                <a:latin typeface="Calibri" panose="020F0502020204030204"/>
              </a:rPr>
              <a:t>By end of this session, </a:t>
            </a:r>
          </a:p>
          <a:p>
            <a:pPr>
              <a:defRPr/>
            </a:pPr>
            <a:endParaRPr lang="en-US" dirty="0">
              <a:solidFill>
                <a:prstClr val="black"/>
              </a:solidFill>
              <a:latin typeface="Calibri" panose="020F0502020204030204"/>
            </a:endParaRPr>
          </a:p>
          <a:p>
            <a:pPr>
              <a:defRPr/>
            </a:pPr>
            <a:r>
              <a:rPr lang="en-US" sz="2400" b="1" i="1" dirty="0">
                <a:solidFill>
                  <a:srgbClr val="00457C"/>
                </a:solidFill>
                <a:latin typeface="Calibri" panose="020F0502020204030204"/>
              </a:rPr>
              <a:t>You will gain an understanding of:</a:t>
            </a:r>
          </a:p>
          <a:p>
            <a:pPr lvl="1">
              <a:defRPr/>
            </a:pPr>
            <a:endParaRPr lang="en-US" dirty="0">
              <a:solidFill>
                <a:prstClr val="black">
                  <a:lumMod val="75000"/>
                  <a:lumOff val="25000"/>
                </a:prstClr>
              </a:solidFill>
              <a:latin typeface="Calibri" panose="020F0502020204030204"/>
            </a:endParaRPr>
          </a:p>
          <a:p>
            <a:pPr lvl="1">
              <a:buFont typeface="Wingdings" panose="05000000000000000000" pitchFamily="2" charset="2"/>
              <a:buChar char="¶"/>
              <a:defRPr/>
            </a:pPr>
            <a:r>
              <a:rPr lang="en-US" sz="2600" dirty="0">
                <a:solidFill>
                  <a:prstClr val="black">
                    <a:lumMod val="75000"/>
                    <a:lumOff val="25000"/>
                  </a:prstClr>
                </a:solidFill>
                <a:latin typeface="Calibri" panose="020F0502020204030204"/>
              </a:rPr>
              <a:t> </a:t>
            </a:r>
            <a:r>
              <a:rPr lang="en-US" sz="2400" dirty="0">
                <a:solidFill>
                  <a:prstClr val="black">
                    <a:lumMod val="75000"/>
                    <a:lumOff val="25000"/>
                  </a:prstClr>
                </a:solidFill>
                <a:latin typeface="Calibri" panose="020F0502020204030204"/>
              </a:rPr>
              <a:t>The value of a Charter</a:t>
            </a:r>
          </a:p>
          <a:p>
            <a:pPr lvl="1">
              <a:buFont typeface="Wingdings" panose="05000000000000000000" pitchFamily="2" charset="2"/>
              <a:buChar char="¶"/>
              <a:defRPr/>
            </a:pPr>
            <a:r>
              <a:rPr lang="en-US" sz="2600" dirty="0">
                <a:solidFill>
                  <a:prstClr val="black">
                    <a:lumMod val="75000"/>
                    <a:lumOff val="25000"/>
                  </a:prstClr>
                </a:solidFill>
                <a:latin typeface="Calibri" panose="020F0502020204030204"/>
              </a:rPr>
              <a:t> </a:t>
            </a:r>
            <a:r>
              <a:rPr lang="en-US" sz="2400" dirty="0">
                <a:solidFill>
                  <a:prstClr val="black">
                    <a:lumMod val="75000"/>
                    <a:lumOff val="25000"/>
                  </a:prstClr>
                </a:solidFill>
                <a:latin typeface="Calibri" panose="020F0502020204030204"/>
              </a:rPr>
              <a:t>How to set up a Charter</a:t>
            </a:r>
          </a:p>
          <a:p>
            <a:pPr lvl="1">
              <a:buFont typeface="Wingdings" panose="05000000000000000000" pitchFamily="2" charset="2"/>
              <a:buChar char="¶"/>
              <a:defRPr/>
            </a:pPr>
            <a:r>
              <a:rPr lang="en-US" sz="2400" dirty="0">
                <a:solidFill>
                  <a:prstClr val="black">
                    <a:lumMod val="75000"/>
                    <a:lumOff val="25000"/>
                  </a:prstClr>
                </a:solidFill>
                <a:latin typeface="Calibri" panose="020F0502020204030204"/>
              </a:rPr>
              <a:t> The importance of revising your Charter</a:t>
            </a:r>
          </a:p>
          <a:p>
            <a:pPr lvl="1">
              <a:defRPr/>
            </a:pPr>
            <a:endParaRPr lang="en-US" dirty="0">
              <a:solidFill>
                <a:prstClr val="black"/>
              </a:solidFill>
              <a:latin typeface="Calibri" panose="020F0502020204030204"/>
            </a:endParaRPr>
          </a:p>
          <a:p>
            <a:pPr>
              <a:defRPr/>
            </a:pPr>
            <a:r>
              <a:rPr lang="en-US" sz="2400" b="1" i="1" dirty="0">
                <a:solidFill>
                  <a:srgbClr val="00457C"/>
                </a:solidFill>
                <a:latin typeface="Calibri" panose="020F0502020204030204"/>
              </a:rPr>
              <a:t>You will be better equipped to:</a:t>
            </a:r>
          </a:p>
          <a:p>
            <a:pPr lvl="1">
              <a:defRPr/>
            </a:pPr>
            <a:endParaRPr lang="en-US" dirty="0">
              <a:solidFill>
                <a:prstClr val="black">
                  <a:lumMod val="75000"/>
                  <a:lumOff val="25000"/>
                </a:prstClr>
              </a:solidFill>
              <a:latin typeface="Calibri" panose="020F0502020204030204"/>
            </a:endParaRPr>
          </a:p>
          <a:p>
            <a:pPr lvl="1">
              <a:buFont typeface="Wingdings" panose="05000000000000000000" pitchFamily="2" charset="2"/>
              <a:buChar char="¶"/>
              <a:defRPr/>
            </a:pPr>
            <a:r>
              <a:rPr lang="en-US" sz="2600" dirty="0">
                <a:solidFill>
                  <a:prstClr val="black">
                    <a:lumMod val="75000"/>
                    <a:lumOff val="25000"/>
                  </a:prstClr>
                </a:solidFill>
                <a:latin typeface="Calibri" panose="020F0502020204030204"/>
              </a:rPr>
              <a:t> </a:t>
            </a:r>
            <a:r>
              <a:rPr lang="en-US" sz="2400" dirty="0">
                <a:solidFill>
                  <a:prstClr val="black">
                    <a:lumMod val="75000"/>
                    <a:lumOff val="25000"/>
                  </a:prstClr>
                </a:solidFill>
                <a:latin typeface="Calibri" panose="020F0502020204030204"/>
              </a:rPr>
              <a:t>Contribute to an environment that will help students…</a:t>
            </a:r>
          </a:p>
          <a:p>
            <a:pPr lvl="1">
              <a:defRPr/>
            </a:pPr>
            <a:endParaRPr lang="en-US" dirty="0">
              <a:solidFill>
                <a:prstClr val="black"/>
              </a:solidFill>
              <a:latin typeface="Calibri" panose="020F0502020204030204"/>
            </a:endParaRPr>
          </a:p>
        </p:txBody>
      </p:sp>
      <p:pic>
        <p:nvPicPr>
          <p:cNvPr id="5" name="Picture 4" descr="inspire, achieve, thrive">
            <a:extLst>
              <a:ext uri="{FF2B5EF4-FFF2-40B4-BE49-F238E27FC236}">
                <a16:creationId xmlns:a16="http://schemas.microsoft.com/office/drawing/2014/main" id="{244B72A4-9D74-B28F-A740-48FCAB219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5671740"/>
            <a:ext cx="4762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0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Introduction to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Co-Regulation</a:t>
            </a:r>
          </a:p>
        </p:txBody>
      </p:sp>
      <p:pic>
        <p:nvPicPr>
          <p:cNvPr id="5" name="Online Media 4" title="Laughing Quadruplet Babies!">
            <a:hlinkClick r:id="" action="ppaction://media"/>
            <a:extLst>
              <a:ext uri="{FF2B5EF4-FFF2-40B4-BE49-F238E27FC236}">
                <a16:creationId xmlns:a16="http://schemas.microsoft.com/office/drawing/2014/main" id="{3CC92173-BB02-1C0A-3754-799FA33284D8}"/>
              </a:ext>
            </a:extLst>
          </p:cNvPr>
          <p:cNvPicPr>
            <a:picLocks noRot="1" noChangeAspect="1"/>
          </p:cNvPicPr>
          <p:nvPr>
            <a:videoFile r:link="rId1"/>
          </p:nvPr>
        </p:nvPicPr>
        <p:blipFill>
          <a:blip r:embed="rId5"/>
          <a:stretch>
            <a:fillRect/>
          </a:stretch>
        </p:blipFill>
        <p:spPr>
          <a:xfrm>
            <a:off x="2279650" y="857250"/>
            <a:ext cx="7632700" cy="5724525"/>
          </a:xfrm>
          <a:prstGeom prst="rect">
            <a:avLst/>
          </a:prstGeom>
        </p:spPr>
      </p:pic>
    </p:spTree>
    <p:extLst>
      <p:ext uri="{BB962C8B-B14F-4D97-AF65-F5344CB8AC3E}">
        <p14:creationId xmlns:p14="http://schemas.microsoft.com/office/powerpoint/2010/main" val="25417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Influencing the Emotions of Others</a:t>
            </a:r>
          </a:p>
        </p:txBody>
      </p:sp>
      <p:sp>
        <p:nvSpPr>
          <p:cNvPr id="2" name="Content Placeholder 2">
            <a:extLst>
              <a:ext uri="{FF2B5EF4-FFF2-40B4-BE49-F238E27FC236}">
                <a16:creationId xmlns:a16="http://schemas.microsoft.com/office/drawing/2014/main" id="{41683A4E-DBFB-BAF7-EBA9-8C76813A1179}"/>
              </a:ext>
            </a:extLst>
          </p:cNvPr>
          <p:cNvSpPr>
            <a:spLocks noGrp="1"/>
          </p:cNvSpPr>
          <p:nvPr>
            <p:ph idx="1"/>
          </p:nvPr>
        </p:nvSpPr>
        <p:spPr>
          <a:xfrm>
            <a:off x="2146402" y="3174950"/>
            <a:ext cx="6483350" cy="3139342"/>
          </a:xfrm>
        </p:spPr>
        <p:txBody>
          <a:bodyPr>
            <a:noAutofit/>
          </a:bodyPr>
          <a:lstStyle/>
          <a:p>
            <a:pPr marL="0" indent="0">
              <a:buNone/>
            </a:pPr>
            <a:r>
              <a:rPr lang="en-US" sz="2800" b="1" dirty="0">
                <a:solidFill>
                  <a:srgbClr val="D9531E"/>
                </a:solidFill>
              </a:rPr>
              <a:t>Are Emotions Contagious?</a:t>
            </a:r>
            <a:br>
              <a:rPr lang="en-US" sz="2800" b="1" dirty="0">
                <a:solidFill>
                  <a:srgbClr val="D9531E"/>
                </a:solidFill>
              </a:rPr>
            </a:br>
            <a:endParaRPr lang="en-US" sz="1050" dirty="0">
              <a:solidFill>
                <a:srgbClr val="D9531E"/>
              </a:solidFill>
            </a:endParaRPr>
          </a:p>
          <a:p>
            <a:pPr algn="l">
              <a:buFont typeface="Arial" panose="020B0604020202020204" pitchFamily="34" charset="0"/>
              <a:buChar char="•"/>
            </a:pPr>
            <a:r>
              <a:rPr lang="en-US" sz="2400" dirty="0">
                <a:solidFill>
                  <a:srgbClr val="1E2749"/>
                </a:solidFill>
              </a:rPr>
              <a:t>Who believes that emotions can be contagious?</a:t>
            </a:r>
          </a:p>
          <a:p>
            <a:pPr algn="l">
              <a:buFont typeface="Arial" panose="020B0604020202020204" pitchFamily="34" charset="0"/>
              <a:buChar char="•"/>
            </a:pPr>
            <a:r>
              <a:rPr lang="en-US" sz="2400" dirty="0">
                <a:solidFill>
                  <a:srgbClr val="1E2749"/>
                </a:solidFill>
              </a:rPr>
              <a:t>What some examples of emotions that are contagious?</a:t>
            </a:r>
          </a:p>
          <a:p>
            <a:pPr algn="l">
              <a:buFont typeface="Arial" panose="020B0604020202020204" pitchFamily="34" charset="0"/>
              <a:buChar char="•"/>
            </a:pPr>
            <a:r>
              <a:rPr lang="en-US" sz="2400" dirty="0">
                <a:solidFill>
                  <a:srgbClr val="1E2749"/>
                </a:solidFill>
              </a:rPr>
              <a:t>How might situations be important if someone is influencing the emotions of others on purpose? On accident?</a:t>
            </a:r>
          </a:p>
        </p:txBody>
      </p:sp>
      <p:pic>
        <p:nvPicPr>
          <p:cNvPr id="5" name="Picture 4" descr="Ha ha ha | Snoopy quotes, Snoopy love, Snoopy pictures">
            <a:extLst>
              <a:ext uri="{FF2B5EF4-FFF2-40B4-BE49-F238E27FC236}">
                <a16:creationId xmlns:a16="http://schemas.microsoft.com/office/drawing/2014/main" id="{A142AFBF-6D16-3F7E-82BF-A06555196C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518"/>
          <a:stretch/>
        </p:blipFill>
        <p:spPr bwMode="auto">
          <a:xfrm>
            <a:off x="9198406" y="4484110"/>
            <a:ext cx="2059529" cy="217929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 name="Picture 2" descr="Garfield YAWN | Garfield cartoon, Garfield and odie, Yawning">
            <a:extLst>
              <a:ext uri="{FF2B5EF4-FFF2-40B4-BE49-F238E27FC236}">
                <a16:creationId xmlns:a16="http://schemas.microsoft.com/office/drawing/2014/main" id="{69C0A553-C9EC-3B77-20D9-B302E62B42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074"/>
          <a:stretch/>
        </p:blipFill>
        <p:spPr bwMode="auto">
          <a:xfrm>
            <a:off x="1543665" y="1004335"/>
            <a:ext cx="1835271" cy="1758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rtoon person with mouth open and hands in mouth&#10;&#10;Description automatically generated">
            <a:extLst>
              <a:ext uri="{FF2B5EF4-FFF2-40B4-BE49-F238E27FC236}">
                <a16:creationId xmlns:a16="http://schemas.microsoft.com/office/drawing/2014/main" id="{BD55EA3C-3812-68E2-3D8D-E5E13E39B969}"/>
              </a:ext>
            </a:extLst>
          </p:cNvPr>
          <p:cNvPicPr>
            <a:picLocks noChangeAspect="1"/>
          </p:cNvPicPr>
          <p:nvPr/>
        </p:nvPicPr>
        <p:blipFill rotWithShape="1">
          <a:blip r:embed="rId6">
            <a:extLst>
              <a:ext uri="{28A0092B-C50C-407E-A947-70E740481C1C}">
                <a14:useLocalDpi xmlns:a14="http://schemas.microsoft.com/office/drawing/2010/main" val="0"/>
              </a:ext>
            </a:extLst>
          </a:blip>
          <a:srcRect l="5417" t="10814" b="5778"/>
          <a:stretch/>
        </p:blipFill>
        <p:spPr>
          <a:xfrm flipH="1">
            <a:off x="3698958" y="1043985"/>
            <a:ext cx="1478008" cy="1762496"/>
          </a:xfrm>
          <a:prstGeom prst="rect">
            <a:avLst/>
          </a:prstGeom>
        </p:spPr>
      </p:pic>
    </p:spTree>
    <p:extLst>
      <p:ext uri="{BB962C8B-B14F-4D97-AF65-F5344CB8AC3E}">
        <p14:creationId xmlns:p14="http://schemas.microsoft.com/office/powerpoint/2010/main" val="2393229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Biology of Co-Regulation</a:t>
            </a:r>
          </a:p>
        </p:txBody>
      </p:sp>
      <p:pic>
        <p:nvPicPr>
          <p:cNvPr id="2" name="Online Media 10" title="Still Face Experiment  Dr  Edward Tronick">
            <a:hlinkClick r:id="" action="ppaction://media"/>
            <a:extLst>
              <a:ext uri="{FF2B5EF4-FFF2-40B4-BE49-F238E27FC236}">
                <a16:creationId xmlns:a16="http://schemas.microsoft.com/office/drawing/2014/main" id="{09E0F58F-5D69-35C2-F74C-4E8DE0D8F1AA}"/>
              </a:ext>
            </a:extLst>
          </p:cNvPr>
          <p:cNvPicPr>
            <a:picLocks noRot="1" noChangeAspect="1"/>
          </p:cNvPicPr>
          <p:nvPr>
            <a:videoFile r:link="rId1"/>
          </p:nvPr>
        </p:nvPicPr>
        <p:blipFill>
          <a:blip r:embed="rId5"/>
          <a:stretch>
            <a:fillRect/>
          </a:stretch>
        </p:blipFill>
        <p:spPr>
          <a:xfrm>
            <a:off x="2661756" y="822305"/>
            <a:ext cx="7183120" cy="5387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86F0707A-AEC8-0AB9-1097-59D2D75F895B}"/>
              </a:ext>
            </a:extLst>
          </p:cNvPr>
          <p:cNvSpPr txBox="1"/>
          <p:nvPr/>
        </p:nvSpPr>
        <p:spPr>
          <a:xfrm>
            <a:off x="1524000" y="6396457"/>
            <a:ext cx="9144000" cy="369332"/>
          </a:xfrm>
          <a:prstGeom prst="rect">
            <a:avLst/>
          </a:prstGeom>
          <a:noFill/>
        </p:spPr>
        <p:txBody>
          <a:bodyPr wrap="square">
            <a:spAutoFit/>
          </a:bodyPr>
          <a:lstStyle/>
          <a:p>
            <a:pPr algn="ctr"/>
            <a:r>
              <a:rPr lang="en-US" dirty="0">
                <a:solidFill>
                  <a:prstClr val="black"/>
                </a:solidFill>
                <a:latin typeface="Calibri" panose="020F0502020204030204"/>
              </a:rPr>
              <a:t>https://youtu.be/YTTSXc6sARg</a:t>
            </a:r>
          </a:p>
        </p:txBody>
      </p:sp>
    </p:spTree>
    <p:extLst>
      <p:ext uri="{BB962C8B-B14F-4D97-AF65-F5344CB8AC3E}">
        <p14:creationId xmlns:p14="http://schemas.microsoft.com/office/powerpoint/2010/main" val="348081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Essential Focus of the Charter</a:t>
            </a:r>
          </a:p>
        </p:txBody>
      </p:sp>
      <p:sp>
        <p:nvSpPr>
          <p:cNvPr id="6" name="Google Shape;79;p16">
            <a:extLst>
              <a:ext uri="{FF2B5EF4-FFF2-40B4-BE49-F238E27FC236}">
                <a16:creationId xmlns:a16="http://schemas.microsoft.com/office/drawing/2014/main" id="{6389E4A9-3CDA-A32D-3B1E-54F351A4E2D6}"/>
              </a:ext>
            </a:extLst>
          </p:cNvPr>
          <p:cNvSpPr txBox="1"/>
          <p:nvPr/>
        </p:nvSpPr>
        <p:spPr>
          <a:xfrm>
            <a:off x="588708" y="1451661"/>
            <a:ext cx="10443880" cy="2378660"/>
          </a:xfrm>
          <a:prstGeom prst="rect">
            <a:avLst/>
          </a:prstGeom>
          <a:noFill/>
          <a:ln>
            <a:noFill/>
          </a:ln>
        </p:spPr>
        <p:txBody>
          <a:bodyPr spcFirstLastPara="1" wrap="square" lIns="91425" tIns="91425" rIns="91425" bIns="91425" anchor="t" anchorCtr="0">
            <a:noAutofit/>
          </a:bodyPr>
          <a:lstStyle/>
          <a:p>
            <a:r>
              <a:rPr lang="en" sz="2800" dirty="0">
                <a:solidFill>
                  <a:srgbClr val="113363"/>
                </a:solidFill>
                <a:latin typeface="Calibri" panose="020F0502020204030204"/>
                <a:ea typeface="Karla"/>
                <a:cs typeface="Karla"/>
                <a:sym typeface="Karla"/>
              </a:rPr>
              <a:t>When co-regulation works well, both people experience </a:t>
            </a:r>
            <a:r>
              <a:rPr lang="en" sz="2800" b="1" dirty="0">
                <a:solidFill>
                  <a:srgbClr val="D9531E"/>
                </a:solidFill>
                <a:latin typeface="Calibri" panose="020F0502020204030204"/>
                <a:ea typeface="Karla"/>
                <a:cs typeface="Karla"/>
                <a:sym typeface="Karla"/>
              </a:rPr>
              <a:t>less distress</a:t>
            </a:r>
            <a:r>
              <a:rPr lang="en" sz="2800" dirty="0">
                <a:solidFill>
                  <a:srgbClr val="D9531E"/>
                </a:solidFill>
                <a:latin typeface="Calibri" panose="020F0502020204030204"/>
                <a:ea typeface="Karla"/>
                <a:cs typeface="Karla"/>
                <a:sym typeface="Karla"/>
              </a:rPr>
              <a:t>.</a:t>
            </a:r>
            <a:endParaRPr sz="2800" dirty="0">
              <a:solidFill>
                <a:srgbClr val="D9531E"/>
              </a:solidFill>
              <a:latin typeface="Calibri" panose="020F0502020204030204"/>
              <a:ea typeface="Karla"/>
              <a:cs typeface="Karla"/>
              <a:sym typeface="Karla"/>
            </a:endParaRPr>
          </a:p>
          <a:p>
            <a:endParaRPr sz="2800" dirty="0">
              <a:solidFill>
                <a:srgbClr val="113363"/>
              </a:solidFill>
              <a:latin typeface="Calibri" panose="020F0502020204030204"/>
              <a:ea typeface="Karla"/>
              <a:cs typeface="Karla"/>
              <a:sym typeface="Karla"/>
            </a:endParaRPr>
          </a:p>
          <a:p>
            <a:r>
              <a:rPr lang="en" sz="2800" dirty="0">
                <a:solidFill>
                  <a:srgbClr val="113363"/>
                </a:solidFill>
                <a:latin typeface="Calibri" panose="020F0502020204030204"/>
                <a:ea typeface="Karla"/>
                <a:cs typeface="Karla"/>
                <a:sym typeface="Karla"/>
              </a:rPr>
              <a:t>For example, if you were running a long race with a friend, </a:t>
            </a:r>
            <a:br>
              <a:rPr lang="en" sz="2800" dirty="0">
                <a:solidFill>
                  <a:srgbClr val="113363"/>
                </a:solidFill>
                <a:latin typeface="Calibri" panose="020F0502020204030204"/>
                <a:ea typeface="Karla"/>
                <a:cs typeface="Karla"/>
                <a:sym typeface="Karla"/>
              </a:rPr>
            </a:br>
            <a:r>
              <a:rPr lang="en" sz="2800" dirty="0">
                <a:solidFill>
                  <a:srgbClr val="113363"/>
                </a:solidFill>
                <a:latin typeface="Calibri" panose="020F0502020204030204"/>
                <a:ea typeface="Karla"/>
                <a:cs typeface="Karla"/>
                <a:sym typeface="Karla"/>
              </a:rPr>
              <a:t>you might adjust to each other’s speeds. If either of you </a:t>
            </a:r>
            <a:br>
              <a:rPr lang="en" sz="2800" dirty="0">
                <a:solidFill>
                  <a:srgbClr val="113363"/>
                </a:solidFill>
                <a:latin typeface="Calibri" panose="020F0502020204030204"/>
                <a:ea typeface="Karla"/>
                <a:cs typeface="Karla"/>
                <a:sym typeface="Karla"/>
              </a:rPr>
            </a:br>
            <a:r>
              <a:rPr lang="en" sz="2800" dirty="0">
                <a:solidFill>
                  <a:srgbClr val="113363"/>
                </a:solidFill>
                <a:latin typeface="Calibri" panose="020F0502020204030204"/>
                <a:ea typeface="Karla"/>
                <a:cs typeface="Karla"/>
                <a:sym typeface="Karla"/>
              </a:rPr>
              <a:t>felt like giving up, your might persist longer because </a:t>
            </a:r>
            <a:br>
              <a:rPr lang="en" sz="2800" dirty="0">
                <a:solidFill>
                  <a:srgbClr val="113363"/>
                </a:solidFill>
                <a:latin typeface="Calibri" panose="020F0502020204030204"/>
                <a:ea typeface="Karla"/>
                <a:cs typeface="Karla"/>
                <a:sym typeface="Karla"/>
              </a:rPr>
            </a:br>
            <a:r>
              <a:rPr lang="en" sz="2800" dirty="0">
                <a:solidFill>
                  <a:srgbClr val="113363"/>
                </a:solidFill>
                <a:latin typeface="Calibri" panose="020F0502020204030204"/>
                <a:ea typeface="Karla"/>
                <a:cs typeface="Karla"/>
                <a:sym typeface="Karla"/>
              </a:rPr>
              <a:t>you have each other’s support. </a:t>
            </a:r>
            <a:endParaRPr sz="2800" dirty="0">
              <a:solidFill>
                <a:srgbClr val="113363"/>
              </a:solidFill>
              <a:latin typeface="Calibri" panose="020F0502020204030204"/>
              <a:ea typeface="Karla"/>
              <a:cs typeface="Karla"/>
              <a:sym typeface="Karla"/>
            </a:endParaRPr>
          </a:p>
        </p:txBody>
      </p:sp>
      <p:pic>
        <p:nvPicPr>
          <p:cNvPr id="7" name="Google Shape;78;p16">
            <a:extLst>
              <a:ext uri="{FF2B5EF4-FFF2-40B4-BE49-F238E27FC236}">
                <a16:creationId xmlns:a16="http://schemas.microsoft.com/office/drawing/2014/main" id="{BC934AFB-0791-073A-92D0-5DF19432D9C9}"/>
              </a:ext>
            </a:extLst>
          </p:cNvPr>
          <p:cNvPicPr preferRelativeResize="0"/>
          <p:nvPr/>
        </p:nvPicPr>
        <p:blipFill rotWithShape="1">
          <a:blip r:embed="rId4">
            <a:alphaModFix/>
          </a:blip>
          <a:srcRect t="25244" r="3185"/>
          <a:stretch/>
        </p:blipFill>
        <p:spPr>
          <a:xfrm>
            <a:off x="8053705" y="3665515"/>
            <a:ext cx="2761650" cy="2872047"/>
          </a:xfrm>
          <a:prstGeom prst="ellipse">
            <a:avLst/>
          </a:prstGeom>
          <a:noFill/>
          <a:ln>
            <a:noFill/>
          </a:ln>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957664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Essential Focus of the Charter</a:t>
            </a:r>
          </a:p>
        </p:txBody>
      </p:sp>
      <p:sp>
        <p:nvSpPr>
          <p:cNvPr id="2" name="Google Shape;87;p17">
            <a:extLst>
              <a:ext uri="{FF2B5EF4-FFF2-40B4-BE49-F238E27FC236}">
                <a16:creationId xmlns:a16="http://schemas.microsoft.com/office/drawing/2014/main" id="{B0A4FA87-527F-F0FC-F73B-A66FBB8012F2}"/>
              </a:ext>
            </a:extLst>
          </p:cNvPr>
          <p:cNvSpPr txBox="1"/>
          <p:nvPr/>
        </p:nvSpPr>
        <p:spPr>
          <a:xfrm>
            <a:off x="1707657" y="1178856"/>
            <a:ext cx="7952315" cy="5052360"/>
          </a:xfrm>
          <a:prstGeom prst="rect">
            <a:avLst/>
          </a:prstGeom>
          <a:noFill/>
          <a:ln>
            <a:noFill/>
          </a:ln>
        </p:spPr>
        <p:txBody>
          <a:bodyPr spcFirstLastPara="1" wrap="square" lIns="91425" tIns="91425" rIns="91425" bIns="91425" anchor="t" anchorCtr="0">
            <a:noAutofit/>
          </a:bodyPr>
          <a:lstStyle/>
          <a:p>
            <a:r>
              <a:rPr lang="en" sz="2400" b="1" dirty="0">
                <a:solidFill>
                  <a:srgbClr val="D9531E"/>
                </a:solidFill>
                <a:latin typeface="Calibri" panose="020F0502020204030204"/>
                <a:ea typeface="Karla"/>
                <a:cs typeface="Karla"/>
                <a:sym typeface="Karla"/>
              </a:rPr>
              <a:t>Example 1:</a:t>
            </a:r>
            <a:r>
              <a:rPr lang="en" sz="2400" dirty="0">
                <a:solidFill>
                  <a:srgbClr val="434343"/>
                </a:solidFill>
                <a:latin typeface="Calibri" panose="020F0502020204030204"/>
                <a:ea typeface="Karla"/>
                <a:cs typeface="Karla"/>
                <a:sym typeface="Karla"/>
              </a:rPr>
              <a:t> </a:t>
            </a:r>
            <a:r>
              <a:rPr lang="en" sz="2400" dirty="0">
                <a:solidFill>
                  <a:srgbClr val="113363"/>
                </a:solidFill>
                <a:latin typeface="Calibri" panose="020F0502020204030204"/>
                <a:ea typeface="Karla"/>
                <a:cs typeface="Karla"/>
                <a:sym typeface="Karla"/>
              </a:rPr>
              <a:t>Someone accidentally bumps into you in line, and you can tell that they are in a down mood. </a:t>
            </a:r>
            <a:endParaRPr sz="2400" dirty="0">
              <a:solidFill>
                <a:srgbClr val="113363"/>
              </a:solidFill>
              <a:latin typeface="Calibri" panose="020F0502020204030204"/>
              <a:ea typeface="Karla"/>
              <a:cs typeface="Karla"/>
              <a:sym typeface="Karla"/>
            </a:endParaRPr>
          </a:p>
          <a:p>
            <a:endParaRPr sz="1200" dirty="0">
              <a:solidFill>
                <a:srgbClr val="113363"/>
              </a:solidFill>
              <a:latin typeface="Calibri" panose="020F0502020204030204"/>
              <a:ea typeface="Karla"/>
              <a:cs typeface="Karla"/>
              <a:sym typeface="Karla"/>
            </a:endParaRPr>
          </a:p>
          <a:p>
            <a:r>
              <a:rPr lang="en" sz="2400" dirty="0">
                <a:solidFill>
                  <a:srgbClr val="113363"/>
                </a:solidFill>
                <a:latin typeface="Calibri" panose="020F0502020204030204"/>
                <a:ea typeface="Karla"/>
                <a:cs typeface="Karla"/>
                <a:sym typeface="Karla"/>
              </a:rPr>
              <a:t>You let them go in front of you. This causes the person to say “thank you” and smile, which makes you feel gratified.</a:t>
            </a:r>
          </a:p>
          <a:p>
            <a:endParaRPr lang="en" sz="2400" dirty="0">
              <a:solidFill>
                <a:srgbClr val="434343"/>
              </a:solidFill>
              <a:latin typeface="Calibri" panose="020F0502020204030204"/>
              <a:ea typeface="Karla"/>
              <a:cs typeface="Karla"/>
              <a:sym typeface="Karla"/>
            </a:endParaRPr>
          </a:p>
          <a:p>
            <a:endParaRPr lang="en" sz="2400" dirty="0">
              <a:solidFill>
                <a:srgbClr val="434343"/>
              </a:solidFill>
              <a:latin typeface="Calibri" panose="020F0502020204030204"/>
              <a:ea typeface="Karla"/>
              <a:cs typeface="Karla"/>
              <a:sym typeface="Karla"/>
            </a:endParaRPr>
          </a:p>
          <a:p>
            <a:r>
              <a:rPr lang="en" sz="2400" b="1" dirty="0">
                <a:solidFill>
                  <a:srgbClr val="D9531E"/>
                </a:solidFill>
                <a:latin typeface="Calibri" panose="020F0502020204030204"/>
                <a:ea typeface="Karla"/>
                <a:cs typeface="Karla"/>
                <a:sym typeface="Karla"/>
              </a:rPr>
              <a:t>Example 2:</a:t>
            </a:r>
            <a:r>
              <a:rPr lang="en" sz="2400" dirty="0">
                <a:solidFill>
                  <a:srgbClr val="434343"/>
                </a:solidFill>
                <a:latin typeface="Calibri" panose="020F0502020204030204"/>
                <a:ea typeface="Karla"/>
                <a:cs typeface="Karla"/>
                <a:sym typeface="Karla"/>
              </a:rPr>
              <a:t> </a:t>
            </a:r>
            <a:r>
              <a:rPr lang="en-US" sz="2400" dirty="0">
                <a:solidFill>
                  <a:srgbClr val="113363"/>
                </a:solidFill>
                <a:latin typeface="Calibri" panose="020F0502020204030204"/>
                <a:ea typeface="Karla"/>
                <a:cs typeface="Karla"/>
                <a:sym typeface="Karla"/>
              </a:rPr>
              <a:t>You see that a classmate who is giving a presentation is very nervous and struggling to speak in front of the class.</a:t>
            </a:r>
          </a:p>
          <a:p>
            <a:endParaRPr lang="en-US" sz="1200" dirty="0">
              <a:solidFill>
                <a:srgbClr val="113363"/>
              </a:solidFill>
              <a:latin typeface="Calibri" panose="020F0502020204030204"/>
              <a:ea typeface="Karla"/>
              <a:cs typeface="Karla"/>
              <a:sym typeface="Karla"/>
            </a:endParaRPr>
          </a:p>
          <a:p>
            <a:r>
              <a:rPr lang="en-US" sz="2400" dirty="0">
                <a:solidFill>
                  <a:srgbClr val="113363"/>
                </a:solidFill>
                <a:latin typeface="Calibri" panose="020F0502020204030204"/>
                <a:ea typeface="Karla"/>
                <a:cs typeface="Karla"/>
                <a:sym typeface="Karla"/>
              </a:rPr>
              <a:t>You choose to be extra cooperative, quiet, and attentive to help them feel better, which calms them down and makes you feel satisfied.</a:t>
            </a:r>
          </a:p>
          <a:p>
            <a:endParaRPr sz="2400" dirty="0">
              <a:solidFill>
                <a:srgbClr val="434343"/>
              </a:solidFill>
              <a:latin typeface="Calibri" panose="020F0502020204030204"/>
              <a:ea typeface="Karla"/>
              <a:cs typeface="Karla"/>
              <a:sym typeface="Karla"/>
            </a:endParaRPr>
          </a:p>
        </p:txBody>
      </p:sp>
    </p:spTree>
    <p:extLst>
      <p:ext uri="{BB962C8B-B14F-4D97-AF65-F5344CB8AC3E}">
        <p14:creationId xmlns:p14="http://schemas.microsoft.com/office/powerpoint/2010/main" val="355599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Let’s Review the RULER </a:t>
            </a:r>
            <a:r>
              <a:rPr kumimoji="0" lang="en-US" sz="4000" b="0" i="0" u="none" strike="noStrike" kern="1200" cap="none" spc="0" normalizeH="0" baseline="0" noProof="0" dirty="0">
                <a:ln>
                  <a:noFill/>
                </a:ln>
                <a:solidFill>
                  <a:srgbClr val="F7AB1F"/>
                </a:solidFill>
                <a:effectLst/>
                <a:uLnTx/>
                <a:uFillTx/>
                <a:latin typeface="Neutra Text TF Alt" panose="02000000000000000000" pitchFamily="2" charset="0"/>
                <a:ea typeface="+mn-ea"/>
                <a:cs typeface="+mn-cs"/>
              </a:rPr>
              <a:t>Skills</a:t>
            </a:r>
          </a:p>
        </p:txBody>
      </p:sp>
      <p:pic>
        <p:nvPicPr>
          <p:cNvPr id="11" name="Picture 10">
            <a:extLst>
              <a:ext uri="{FF2B5EF4-FFF2-40B4-BE49-F238E27FC236}">
                <a16:creationId xmlns:a16="http://schemas.microsoft.com/office/drawing/2014/main" id="{C7C0FCB1-CD8F-11F7-3616-E0AB884525F5}"/>
              </a:ext>
            </a:extLst>
          </p:cNvPr>
          <p:cNvPicPr>
            <a:picLocks noChangeAspect="1"/>
          </p:cNvPicPr>
          <p:nvPr/>
        </p:nvPicPr>
        <p:blipFill>
          <a:blip r:embed="rId4"/>
          <a:stretch>
            <a:fillRect/>
          </a:stretch>
        </p:blipFill>
        <p:spPr>
          <a:xfrm>
            <a:off x="1818902" y="994170"/>
            <a:ext cx="1374013" cy="5471941"/>
          </a:xfrm>
          <a:prstGeom prst="rect">
            <a:avLst/>
          </a:prstGeom>
        </p:spPr>
      </p:pic>
      <p:sp>
        <p:nvSpPr>
          <p:cNvPr id="12" name="TextBox 11">
            <a:extLst>
              <a:ext uri="{FF2B5EF4-FFF2-40B4-BE49-F238E27FC236}">
                <a16:creationId xmlns:a16="http://schemas.microsoft.com/office/drawing/2014/main" id="{D66F5E53-E424-B00E-6832-908616888A85}"/>
              </a:ext>
            </a:extLst>
          </p:cNvPr>
          <p:cNvSpPr txBox="1"/>
          <p:nvPr/>
        </p:nvSpPr>
        <p:spPr>
          <a:xfrm>
            <a:off x="3405377" y="1254502"/>
            <a:ext cx="5814823"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Recognizing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emotions in ourselves and others</a:t>
            </a:r>
          </a:p>
        </p:txBody>
      </p:sp>
      <p:sp>
        <p:nvSpPr>
          <p:cNvPr id="13" name="TextBox 12">
            <a:extLst>
              <a:ext uri="{FF2B5EF4-FFF2-40B4-BE49-F238E27FC236}">
                <a16:creationId xmlns:a16="http://schemas.microsoft.com/office/drawing/2014/main" id="{A81D330C-52F4-384A-6302-66D0C8DF0092}"/>
              </a:ext>
            </a:extLst>
          </p:cNvPr>
          <p:cNvSpPr txBox="1"/>
          <p:nvPr/>
        </p:nvSpPr>
        <p:spPr>
          <a:xfrm>
            <a:off x="3405377" y="2372194"/>
            <a:ext cx="7053073"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Understanding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causes and consequences of emotions</a:t>
            </a:r>
          </a:p>
        </p:txBody>
      </p:sp>
      <p:sp>
        <p:nvSpPr>
          <p:cNvPr id="14" name="TextBox 13">
            <a:extLst>
              <a:ext uri="{FF2B5EF4-FFF2-40B4-BE49-F238E27FC236}">
                <a16:creationId xmlns:a16="http://schemas.microsoft.com/office/drawing/2014/main" id="{96327E2F-B2B8-C7EF-2916-F82D8C51FAD6}"/>
              </a:ext>
            </a:extLst>
          </p:cNvPr>
          <p:cNvSpPr txBox="1"/>
          <p:nvPr/>
        </p:nvSpPr>
        <p:spPr>
          <a:xfrm>
            <a:off x="3405377" y="3490232"/>
            <a:ext cx="5043297"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Labeling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emotions accurately</a:t>
            </a:r>
          </a:p>
        </p:txBody>
      </p:sp>
      <p:sp>
        <p:nvSpPr>
          <p:cNvPr id="15" name="TextBox 14">
            <a:extLst>
              <a:ext uri="{FF2B5EF4-FFF2-40B4-BE49-F238E27FC236}">
                <a16:creationId xmlns:a16="http://schemas.microsoft.com/office/drawing/2014/main" id="{C3FD4414-0833-184D-730B-9C0D4180BF84}"/>
              </a:ext>
            </a:extLst>
          </p:cNvPr>
          <p:cNvSpPr txBox="1"/>
          <p:nvPr/>
        </p:nvSpPr>
        <p:spPr>
          <a:xfrm>
            <a:off x="3405377" y="4570677"/>
            <a:ext cx="5043297"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Expressing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emotions appropriately</a:t>
            </a:r>
          </a:p>
        </p:txBody>
      </p:sp>
      <p:sp>
        <p:nvSpPr>
          <p:cNvPr id="16" name="TextBox 15">
            <a:extLst>
              <a:ext uri="{FF2B5EF4-FFF2-40B4-BE49-F238E27FC236}">
                <a16:creationId xmlns:a16="http://schemas.microsoft.com/office/drawing/2014/main" id="{70414FB7-779D-79FE-F632-DFF61EE14FCB}"/>
              </a:ext>
            </a:extLst>
          </p:cNvPr>
          <p:cNvSpPr txBox="1"/>
          <p:nvPr/>
        </p:nvSpPr>
        <p:spPr>
          <a:xfrm>
            <a:off x="3405377" y="5651123"/>
            <a:ext cx="5043297"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Regulating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emotions effectively</a:t>
            </a:r>
          </a:p>
        </p:txBody>
      </p:sp>
      <p:pic>
        <p:nvPicPr>
          <p:cNvPr id="5" name="Picture 4">
            <a:extLst>
              <a:ext uri="{FF2B5EF4-FFF2-40B4-BE49-F238E27FC236}">
                <a16:creationId xmlns:a16="http://schemas.microsoft.com/office/drawing/2014/main" id="{A73C8F2B-F2E6-EDFF-4B5C-E4DAEF52CDFC}"/>
              </a:ext>
            </a:extLst>
          </p:cNvPr>
          <p:cNvPicPr>
            <a:picLocks noChangeAspect="1"/>
          </p:cNvPicPr>
          <p:nvPr/>
        </p:nvPicPr>
        <p:blipFill>
          <a:blip r:embed="rId5"/>
          <a:stretch>
            <a:fillRect/>
          </a:stretch>
        </p:blipFill>
        <p:spPr>
          <a:xfrm>
            <a:off x="3405377" y="1719704"/>
            <a:ext cx="5446793" cy="139841"/>
          </a:xfrm>
          <a:prstGeom prst="rect">
            <a:avLst/>
          </a:prstGeom>
        </p:spPr>
      </p:pic>
      <p:pic>
        <p:nvPicPr>
          <p:cNvPr id="6" name="Picture 5">
            <a:extLst>
              <a:ext uri="{FF2B5EF4-FFF2-40B4-BE49-F238E27FC236}">
                <a16:creationId xmlns:a16="http://schemas.microsoft.com/office/drawing/2014/main" id="{7DBA2077-E3C9-14D3-98C4-6929A7505293}"/>
              </a:ext>
            </a:extLst>
          </p:cNvPr>
          <p:cNvPicPr>
            <a:picLocks noChangeAspect="1"/>
          </p:cNvPicPr>
          <p:nvPr/>
        </p:nvPicPr>
        <p:blipFill>
          <a:blip r:embed="rId5"/>
          <a:stretch>
            <a:fillRect/>
          </a:stretch>
        </p:blipFill>
        <p:spPr>
          <a:xfrm>
            <a:off x="3405377" y="2825493"/>
            <a:ext cx="6789210" cy="139841"/>
          </a:xfrm>
          <a:prstGeom prst="rect">
            <a:avLst/>
          </a:prstGeom>
        </p:spPr>
      </p:pic>
      <p:pic>
        <p:nvPicPr>
          <p:cNvPr id="7" name="Picture 6">
            <a:extLst>
              <a:ext uri="{FF2B5EF4-FFF2-40B4-BE49-F238E27FC236}">
                <a16:creationId xmlns:a16="http://schemas.microsoft.com/office/drawing/2014/main" id="{4BD928C8-1050-7786-E45B-9BE2337884A1}"/>
              </a:ext>
            </a:extLst>
          </p:cNvPr>
          <p:cNvPicPr>
            <a:picLocks noChangeAspect="1"/>
          </p:cNvPicPr>
          <p:nvPr/>
        </p:nvPicPr>
        <p:blipFill>
          <a:blip r:embed="rId5"/>
          <a:stretch>
            <a:fillRect/>
          </a:stretch>
        </p:blipFill>
        <p:spPr>
          <a:xfrm>
            <a:off x="3405378" y="3949680"/>
            <a:ext cx="3822274" cy="155392"/>
          </a:xfrm>
          <a:prstGeom prst="rect">
            <a:avLst/>
          </a:prstGeom>
        </p:spPr>
      </p:pic>
      <p:pic>
        <p:nvPicPr>
          <p:cNvPr id="8" name="Picture 7">
            <a:extLst>
              <a:ext uri="{FF2B5EF4-FFF2-40B4-BE49-F238E27FC236}">
                <a16:creationId xmlns:a16="http://schemas.microsoft.com/office/drawing/2014/main" id="{E820BFC2-E7A1-F948-93A7-EC8D0E2ACE0C}"/>
              </a:ext>
            </a:extLst>
          </p:cNvPr>
          <p:cNvPicPr>
            <a:picLocks noChangeAspect="1"/>
          </p:cNvPicPr>
          <p:nvPr/>
        </p:nvPicPr>
        <p:blipFill>
          <a:blip r:embed="rId5"/>
          <a:stretch>
            <a:fillRect/>
          </a:stretch>
        </p:blipFill>
        <p:spPr>
          <a:xfrm>
            <a:off x="3405378" y="5051198"/>
            <a:ext cx="4386478" cy="162827"/>
          </a:xfrm>
          <a:prstGeom prst="rect">
            <a:avLst/>
          </a:prstGeom>
        </p:spPr>
      </p:pic>
      <p:pic>
        <p:nvPicPr>
          <p:cNvPr id="10" name="Picture 9">
            <a:extLst>
              <a:ext uri="{FF2B5EF4-FFF2-40B4-BE49-F238E27FC236}">
                <a16:creationId xmlns:a16="http://schemas.microsoft.com/office/drawing/2014/main" id="{A7C1CCF9-5F4C-C7A6-FC43-13B0A961CAAE}"/>
              </a:ext>
            </a:extLst>
          </p:cNvPr>
          <p:cNvPicPr>
            <a:picLocks noChangeAspect="1"/>
          </p:cNvPicPr>
          <p:nvPr/>
        </p:nvPicPr>
        <p:blipFill>
          <a:blip r:embed="rId5"/>
          <a:stretch>
            <a:fillRect/>
          </a:stretch>
        </p:blipFill>
        <p:spPr>
          <a:xfrm>
            <a:off x="3405377" y="6107012"/>
            <a:ext cx="4007100" cy="148744"/>
          </a:xfrm>
          <a:prstGeom prst="rect">
            <a:avLst/>
          </a:prstGeom>
        </p:spPr>
      </p:pic>
    </p:spTree>
    <p:extLst>
      <p:ext uri="{BB962C8B-B14F-4D97-AF65-F5344CB8AC3E}">
        <p14:creationId xmlns:p14="http://schemas.microsoft.com/office/powerpoint/2010/main" val="61198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Essential Focus of the Charter</a:t>
            </a:r>
          </a:p>
        </p:txBody>
      </p:sp>
      <p:sp>
        <p:nvSpPr>
          <p:cNvPr id="2" name="Google Shape;71;p15">
            <a:extLst>
              <a:ext uri="{FF2B5EF4-FFF2-40B4-BE49-F238E27FC236}">
                <a16:creationId xmlns:a16="http://schemas.microsoft.com/office/drawing/2014/main" id="{5D8D30D3-1936-FEFF-45BE-4BA3421071BD}"/>
              </a:ext>
            </a:extLst>
          </p:cNvPr>
          <p:cNvSpPr txBox="1"/>
          <p:nvPr/>
        </p:nvSpPr>
        <p:spPr>
          <a:xfrm>
            <a:off x="1847080" y="1137310"/>
            <a:ext cx="8355600" cy="4583380"/>
          </a:xfrm>
          <a:prstGeom prst="rect">
            <a:avLst/>
          </a:prstGeom>
          <a:noFill/>
          <a:ln>
            <a:noFill/>
          </a:ln>
        </p:spPr>
        <p:txBody>
          <a:bodyPr spcFirstLastPara="1" wrap="square" lIns="91425" tIns="91425" rIns="91425" bIns="91425" anchor="t" anchorCtr="0">
            <a:noAutofit/>
          </a:bodyPr>
          <a:lstStyle/>
          <a:p>
            <a:r>
              <a:rPr lang="en-US" sz="2600" b="1" dirty="0">
                <a:solidFill>
                  <a:srgbClr val="113363"/>
                </a:solidFill>
                <a:latin typeface="Calibri" panose="020F0502020204030204"/>
              </a:rPr>
              <a:t>Co-regulation plays an important role in how we help each other to feel the words listed on our Charter.</a:t>
            </a:r>
          </a:p>
          <a:p>
            <a:endParaRPr lang="en" sz="2400" dirty="0">
              <a:solidFill>
                <a:srgbClr val="434343"/>
              </a:solidFill>
              <a:latin typeface="Calibri" panose="020F0502020204030204"/>
              <a:ea typeface="Karla"/>
              <a:cs typeface="Karla"/>
              <a:sym typeface="Karla"/>
            </a:endParaRPr>
          </a:p>
          <a:p>
            <a:pPr marL="457200" indent="-342900">
              <a:buClr>
                <a:srgbClr val="01447B"/>
              </a:buClr>
              <a:buSzPts val="1800"/>
              <a:buFont typeface="Karla"/>
              <a:buChar char="●"/>
            </a:pPr>
            <a:r>
              <a:rPr lang="en" sz="2400" dirty="0">
                <a:solidFill>
                  <a:srgbClr val="434343"/>
                </a:solidFill>
                <a:latin typeface="Calibri" panose="020F0502020204030204"/>
                <a:ea typeface="Karla"/>
                <a:cs typeface="Karla"/>
                <a:sym typeface="Karla"/>
              </a:rPr>
              <a:t>When two people interact, they are constantly </a:t>
            </a:r>
            <a:r>
              <a:rPr lang="en" sz="2400" b="1" dirty="0">
                <a:solidFill>
                  <a:srgbClr val="D9531E"/>
                </a:solidFill>
                <a:latin typeface="Calibri" panose="020F0502020204030204"/>
                <a:ea typeface="Karla"/>
                <a:cs typeface="Karla"/>
                <a:sym typeface="Karla"/>
              </a:rPr>
              <a:t>influencing</a:t>
            </a:r>
            <a:r>
              <a:rPr lang="en" sz="2400" dirty="0">
                <a:solidFill>
                  <a:srgbClr val="434343"/>
                </a:solidFill>
                <a:latin typeface="Calibri" panose="020F0502020204030204"/>
                <a:ea typeface="Karla"/>
                <a:cs typeface="Karla"/>
                <a:sym typeface="Karla"/>
              </a:rPr>
              <a:t>, </a:t>
            </a:r>
            <a:r>
              <a:rPr lang="en" sz="2400" b="1" dirty="0">
                <a:solidFill>
                  <a:srgbClr val="D9531E"/>
                </a:solidFill>
                <a:latin typeface="Calibri" panose="020F0502020204030204"/>
                <a:ea typeface="Karla"/>
                <a:cs typeface="Karla"/>
                <a:sym typeface="Karla"/>
              </a:rPr>
              <a:t>responding</a:t>
            </a:r>
            <a:r>
              <a:rPr lang="en" sz="2400" dirty="0">
                <a:solidFill>
                  <a:srgbClr val="434343"/>
                </a:solidFill>
                <a:latin typeface="Calibri" panose="020F0502020204030204"/>
                <a:ea typeface="Karla"/>
                <a:cs typeface="Karla"/>
                <a:sym typeface="Karla"/>
              </a:rPr>
              <a:t>, and </a:t>
            </a:r>
            <a:r>
              <a:rPr lang="en" sz="2400" b="1" dirty="0">
                <a:solidFill>
                  <a:srgbClr val="D9531E"/>
                </a:solidFill>
                <a:latin typeface="Calibri" panose="020F0502020204030204"/>
                <a:ea typeface="Karla"/>
                <a:cs typeface="Karla"/>
                <a:sym typeface="Karla"/>
              </a:rPr>
              <a:t>adjusting</a:t>
            </a:r>
            <a:r>
              <a:rPr lang="en" sz="2400" b="1" dirty="0">
                <a:solidFill>
                  <a:srgbClr val="0097A7"/>
                </a:solidFill>
                <a:latin typeface="Calibri" panose="020F0502020204030204"/>
                <a:ea typeface="Karla"/>
                <a:cs typeface="Karla"/>
                <a:sym typeface="Karla"/>
              </a:rPr>
              <a:t> </a:t>
            </a:r>
            <a:r>
              <a:rPr lang="en" sz="2400" dirty="0">
                <a:solidFill>
                  <a:srgbClr val="434343"/>
                </a:solidFill>
                <a:latin typeface="Calibri" panose="020F0502020204030204"/>
                <a:ea typeface="Karla"/>
                <a:cs typeface="Karla"/>
                <a:sym typeface="Karla"/>
              </a:rPr>
              <a:t>to each others’ behaviors.</a:t>
            </a:r>
            <a:br>
              <a:rPr lang="en" sz="2400" dirty="0">
                <a:solidFill>
                  <a:srgbClr val="434343"/>
                </a:solidFill>
                <a:latin typeface="Calibri" panose="020F0502020204030204"/>
                <a:ea typeface="Karla"/>
                <a:cs typeface="Karla"/>
                <a:sym typeface="Karla"/>
              </a:rPr>
            </a:br>
            <a:endParaRPr sz="2400" dirty="0">
              <a:solidFill>
                <a:srgbClr val="434343"/>
              </a:solidFill>
              <a:latin typeface="Calibri" panose="020F0502020204030204"/>
              <a:ea typeface="Karla"/>
              <a:cs typeface="Karla"/>
              <a:sym typeface="Karla"/>
            </a:endParaRPr>
          </a:p>
          <a:p>
            <a:pPr marL="457200" indent="-342900">
              <a:buClr>
                <a:srgbClr val="01447B"/>
              </a:buClr>
              <a:buSzPts val="1800"/>
              <a:buFont typeface="Karla"/>
              <a:buChar char="●"/>
            </a:pPr>
            <a:r>
              <a:rPr lang="en" sz="2400" dirty="0">
                <a:solidFill>
                  <a:srgbClr val="434343"/>
                </a:solidFill>
                <a:latin typeface="Calibri" panose="020F0502020204030204"/>
                <a:ea typeface="Karla"/>
                <a:cs typeface="Karla"/>
                <a:sym typeface="Karla"/>
              </a:rPr>
              <a:t>Our individual emotions are </a:t>
            </a:r>
            <a:r>
              <a:rPr lang="en" sz="2400" b="1" dirty="0">
                <a:solidFill>
                  <a:srgbClr val="D9531E"/>
                </a:solidFill>
                <a:latin typeface="Calibri" panose="020F0502020204030204"/>
                <a:ea typeface="Karla"/>
                <a:cs typeface="Karla"/>
                <a:sym typeface="Karla"/>
              </a:rPr>
              <a:t>constantly changing</a:t>
            </a:r>
            <a:r>
              <a:rPr lang="en" sz="2400" dirty="0">
                <a:solidFill>
                  <a:srgbClr val="434343"/>
                </a:solidFill>
                <a:latin typeface="Calibri" panose="020F0502020204030204"/>
                <a:ea typeface="Karla"/>
                <a:cs typeface="Karla"/>
                <a:sym typeface="Karla"/>
              </a:rPr>
              <a:t>, depending on others’ emotions and behaviors.</a:t>
            </a:r>
            <a:br>
              <a:rPr lang="en" sz="2400" dirty="0">
                <a:solidFill>
                  <a:srgbClr val="434343"/>
                </a:solidFill>
                <a:latin typeface="Calibri" panose="020F0502020204030204"/>
                <a:ea typeface="Karla"/>
                <a:cs typeface="Karla"/>
                <a:sym typeface="Karla"/>
              </a:rPr>
            </a:br>
            <a:endParaRPr sz="2400" dirty="0">
              <a:solidFill>
                <a:srgbClr val="434343"/>
              </a:solidFill>
              <a:latin typeface="Calibri" panose="020F0502020204030204"/>
              <a:ea typeface="Karla"/>
              <a:cs typeface="Karla"/>
              <a:sym typeface="Karla"/>
            </a:endParaRPr>
          </a:p>
          <a:p>
            <a:pPr marL="457200" indent="-342900">
              <a:buClr>
                <a:srgbClr val="01447B"/>
              </a:buClr>
              <a:buSzPts val="1800"/>
              <a:buFont typeface="Karla"/>
              <a:buChar char="●"/>
            </a:pPr>
            <a:r>
              <a:rPr lang="en" sz="2400" b="1" dirty="0">
                <a:solidFill>
                  <a:srgbClr val="D9531E"/>
                </a:solidFill>
                <a:latin typeface="Calibri" panose="020F0502020204030204"/>
                <a:ea typeface="Karla"/>
                <a:cs typeface="Karla"/>
                <a:sym typeface="Karla"/>
              </a:rPr>
              <a:t>Co-regulation</a:t>
            </a:r>
            <a:r>
              <a:rPr lang="en" sz="2400" dirty="0">
                <a:solidFill>
                  <a:srgbClr val="434343"/>
                </a:solidFill>
                <a:latin typeface="Calibri" panose="020F0502020204030204"/>
                <a:ea typeface="Karla"/>
                <a:cs typeface="Karla"/>
                <a:sym typeface="Karla"/>
              </a:rPr>
              <a:t> can be between a </a:t>
            </a:r>
            <a:br>
              <a:rPr lang="en" sz="2400" dirty="0">
                <a:solidFill>
                  <a:srgbClr val="434343"/>
                </a:solidFill>
                <a:latin typeface="Calibri" panose="020F0502020204030204"/>
                <a:ea typeface="Karla"/>
                <a:cs typeface="Karla"/>
                <a:sym typeface="Karla"/>
              </a:rPr>
            </a:br>
            <a:r>
              <a:rPr lang="en" sz="2400" dirty="0">
                <a:solidFill>
                  <a:srgbClr val="434343"/>
                </a:solidFill>
                <a:latin typeface="Calibri" panose="020F0502020204030204"/>
                <a:ea typeface="Karla"/>
                <a:cs typeface="Karla"/>
                <a:sym typeface="Karla"/>
              </a:rPr>
              <a:t>parent and child, two friends, or </a:t>
            </a:r>
            <a:br>
              <a:rPr lang="en" sz="2400" dirty="0">
                <a:solidFill>
                  <a:srgbClr val="434343"/>
                </a:solidFill>
                <a:latin typeface="Calibri" panose="020F0502020204030204"/>
                <a:ea typeface="Karla"/>
                <a:cs typeface="Karla"/>
                <a:sym typeface="Karla"/>
              </a:rPr>
            </a:br>
            <a:r>
              <a:rPr lang="en" sz="2400" dirty="0">
                <a:solidFill>
                  <a:srgbClr val="434343"/>
                </a:solidFill>
                <a:latin typeface="Calibri" panose="020F0502020204030204"/>
                <a:ea typeface="Karla"/>
                <a:cs typeface="Karla"/>
                <a:sym typeface="Karla"/>
              </a:rPr>
              <a:t>between a teacher and student.</a:t>
            </a:r>
            <a:endParaRPr sz="2400" dirty="0">
              <a:solidFill>
                <a:srgbClr val="434343"/>
              </a:solidFill>
              <a:latin typeface="Calibri" panose="020F0502020204030204"/>
              <a:ea typeface="Karla"/>
              <a:cs typeface="Karla"/>
              <a:sym typeface="Karla"/>
            </a:endParaRPr>
          </a:p>
        </p:txBody>
      </p:sp>
      <p:pic>
        <p:nvPicPr>
          <p:cNvPr id="5" name="Picture 4" descr="The Basics of Co-Regulation">
            <a:extLst>
              <a:ext uri="{FF2B5EF4-FFF2-40B4-BE49-F238E27FC236}">
                <a16:creationId xmlns:a16="http://schemas.microsoft.com/office/drawing/2014/main" id="{2D1A1666-5E2F-C23B-2AF2-3CF37AF67B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171"/>
          <a:stretch/>
        </p:blipFill>
        <p:spPr bwMode="auto">
          <a:xfrm flipH="1">
            <a:off x="7223654" y="4013810"/>
            <a:ext cx="3212706" cy="2546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46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Essential Focus of the Charter</a:t>
            </a:r>
          </a:p>
        </p:txBody>
      </p:sp>
      <p:sp>
        <p:nvSpPr>
          <p:cNvPr id="6" name="Google Shape;103;p19">
            <a:extLst>
              <a:ext uri="{FF2B5EF4-FFF2-40B4-BE49-F238E27FC236}">
                <a16:creationId xmlns:a16="http://schemas.microsoft.com/office/drawing/2014/main" id="{13FB354D-8A65-1E8F-B12C-7D1E1F649DBC}"/>
              </a:ext>
            </a:extLst>
          </p:cNvPr>
          <p:cNvSpPr txBox="1"/>
          <p:nvPr/>
        </p:nvSpPr>
        <p:spPr>
          <a:xfrm>
            <a:off x="1616870" y="1251594"/>
            <a:ext cx="7851000" cy="1149326"/>
          </a:xfrm>
          <a:prstGeom prst="rect">
            <a:avLst/>
          </a:prstGeom>
          <a:noFill/>
          <a:ln>
            <a:noFill/>
          </a:ln>
        </p:spPr>
        <p:txBody>
          <a:bodyPr spcFirstLastPara="1" wrap="square" lIns="91425" tIns="91425" rIns="91425" bIns="91425" anchor="b" anchorCtr="0">
            <a:noAutofit/>
          </a:bodyPr>
          <a:lstStyle/>
          <a:p>
            <a:r>
              <a:rPr lang="en" sz="6000" b="1" dirty="0">
                <a:solidFill>
                  <a:srgbClr val="01447B"/>
                </a:solidFill>
                <a:latin typeface="Rage Italic" panose="03070502040507070304" pitchFamily="66" charset="0"/>
                <a:ea typeface="Over the Rainbow"/>
                <a:cs typeface="Over the Rainbow"/>
                <a:sym typeface="Over the Rainbow"/>
              </a:rPr>
              <a:t>Remember…</a:t>
            </a:r>
            <a:endParaRPr sz="6000" b="1" dirty="0">
              <a:solidFill>
                <a:srgbClr val="01447B"/>
              </a:solidFill>
              <a:latin typeface="Rage Italic" panose="03070502040507070304" pitchFamily="66" charset="0"/>
              <a:ea typeface="Over the Rainbow"/>
              <a:cs typeface="Over the Rainbow"/>
              <a:sym typeface="Over the Rainbow"/>
            </a:endParaRPr>
          </a:p>
        </p:txBody>
      </p:sp>
      <p:sp>
        <p:nvSpPr>
          <p:cNvPr id="7" name="Google Shape;104;p19">
            <a:extLst>
              <a:ext uri="{FF2B5EF4-FFF2-40B4-BE49-F238E27FC236}">
                <a16:creationId xmlns:a16="http://schemas.microsoft.com/office/drawing/2014/main" id="{5479260A-D756-A0A8-16FE-B7FF396CF857}"/>
              </a:ext>
            </a:extLst>
          </p:cNvPr>
          <p:cNvSpPr txBox="1"/>
          <p:nvPr/>
        </p:nvSpPr>
        <p:spPr>
          <a:xfrm>
            <a:off x="1616870" y="2300948"/>
            <a:ext cx="8138100" cy="3305458"/>
          </a:xfrm>
          <a:prstGeom prst="rect">
            <a:avLst/>
          </a:prstGeom>
          <a:noFill/>
          <a:ln>
            <a:noFill/>
          </a:ln>
        </p:spPr>
        <p:txBody>
          <a:bodyPr spcFirstLastPara="1" wrap="square" lIns="91425" tIns="91425" rIns="91425" bIns="91425" anchor="t" anchorCtr="0">
            <a:noAutofit/>
          </a:bodyPr>
          <a:lstStyle/>
          <a:p>
            <a:pPr>
              <a:spcBef>
                <a:spcPts val="600"/>
              </a:spcBef>
            </a:pPr>
            <a:r>
              <a:rPr lang="en" sz="2800" b="1" dirty="0">
                <a:solidFill>
                  <a:srgbClr val="01447B"/>
                </a:solidFill>
                <a:latin typeface="Calibri" panose="020F0502020204030204"/>
                <a:ea typeface="Karla"/>
                <a:cs typeface="Karla"/>
                <a:sym typeface="Karla"/>
              </a:rPr>
              <a:t>We aren’t only responsible for regulating our own emotions and behaviors at school. We all play an important role in helping each other to manage our feelings. </a:t>
            </a:r>
            <a:endParaRPr sz="2800" b="1" dirty="0">
              <a:solidFill>
                <a:srgbClr val="01447B"/>
              </a:solidFill>
              <a:latin typeface="Calibri" panose="020F0502020204030204"/>
              <a:ea typeface="Karla"/>
              <a:cs typeface="Karla"/>
              <a:sym typeface="Karla"/>
            </a:endParaRPr>
          </a:p>
          <a:p>
            <a:pPr>
              <a:spcBef>
                <a:spcPts val="600"/>
              </a:spcBef>
            </a:pPr>
            <a:endParaRPr sz="2800" dirty="0">
              <a:solidFill>
                <a:srgbClr val="01447B"/>
              </a:solidFill>
              <a:latin typeface="Calibri" panose="020F0502020204030204"/>
              <a:ea typeface="Karla"/>
              <a:cs typeface="Karla"/>
              <a:sym typeface="Karla"/>
            </a:endParaRPr>
          </a:p>
          <a:p>
            <a:pPr>
              <a:spcBef>
                <a:spcPts val="600"/>
              </a:spcBef>
            </a:pPr>
            <a:r>
              <a:rPr lang="en" sz="2800" dirty="0">
                <a:solidFill>
                  <a:srgbClr val="01447B"/>
                </a:solidFill>
                <a:latin typeface="Calibri" panose="020F0502020204030204"/>
                <a:ea typeface="Karla"/>
                <a:cs typeface="Karla"/>
                <a:sym typeface="Karla"/>
              </a:rPr>
              <a:t>…This is where the </a:t>
            </a:r>
            <a:r>
              <a:rPr lang="en" sz="2800" b="1" dirty="0">
                <a:solidFill>
                  <a:srgbClr val="D9531E"/>
                </a:solidFill>
                <a:latin typeface="Calibri" panose="020F0502020204030204"/>
                <a:ea typeface="Karla"/>
                <a:cs typeface="Karla"/>
                <a:sym typeface="Karla"/>
              </a:rPr>
              <a:t>Charter</a:t>
            </a:r>
            <a:r>
              <a:rPr lang="en" sz="2800" b="1" dirty="0">
                <a:solidFill>
                  <a:srgbClr val="01447B"/>
                </a:solidFill>
                <a:latin typeface="Calibri" panose="020F0502020204030204"/>
                <a:ea typeface="Karla"/>
                <a:cs typeface="Karla"/>
                <a:sym typeface="Karla"/>
              </a:rPr>
              <a:t> </a:t>
            </a:r>
            <a:r>
              <a:rPr lang="en" sz="2800" dirty="0">
                <a:solidFill>
                  <a:srgbClr val="01447B"/>
                </a:solidFill>
                <a:latin typeface="Calibri" panose="020F0502020204030204"/>
                <a:ea typeface="Karla"/>
                <a:cs typeface="Karla"/>
                <a:sym typeface="Karla"/>
              </a:rPr>
              <a:t>comes in. </a:t>
            </a:r>
            <a:endParaRPr sz="2800" dirty="0">
              <a:solidFill>
                <a:srgbClr val="01447B"/>
              </a:solidFill>
              <a:latin typeface="Calibri" panose="020F0502020204030204"/>
              <a:ea typeface="Karla"/>
              <a:cs typeface="Karla"/>
              <a:sym typeface="Karla"/>
            </a:endParaRPr>
          </a:p>
        </p:txBody>
      </p:sp>
      <p:pic>
        <p:nvPicPr>
          <p:cNvPr id="8" name="Picture 2" descr="5 Ways to Teach Your Child Anger Management Skills">
            <a:extLst>
              <a:ext uri="{FF2B5EF4-FFF2-40B4-BE49-F238E27FC236}">
                <a16:creationId xmlns:a16="http://schemas.microsoft.com/office/drawing/2014/main" id="{B8B3BC52-3E03-DCA6-C982-395238ED8D2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83" r="18125"/>
          <a:stretch/>
        </p:blipFill>
        <p:spPr bwMode="auto">
          <a:xfrm>
            <a:off x="7869676" y="4027753"/>
            <a:ext cx="2948295" cy="2628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8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Charter</a:t>
            </a:r>
          </a:p>
        </p:txBody>
      </p:sp>
      <p:sp>
        <p:nvSpPr>
          <p:cNvPr id="2" name="Content Placeholder 2">
            <a:extLst>
              <a:ext uri="{FF2B5EF4-FFF2-40B4-BE49-F238E27FC236}">
                <a16:creationId xmlns:a16="http://schemas.microsoft.com/office/drawing/2014/main" id="{E59242EE-58C8-5727-7525-9BCB29AE4CA2}"/>
              </a:ext>
            </a:extLst>
          </p:cNvPr>
          <p:cNvSpPr>
            <a:spLocks noGrp="1"/>
          </p:cNvSpPr>
          <p:nvPr>
            <p:ph idx="1"/>
          </p:nvPr>
        </p:nvSpPr>
        <p:spPr>
          <a:xfrm>
            <a:off x="1673992" y="839574"/>
            <a:ext cx="7886700" cy="5391604"/>
          </a:xfrm>
        </p:spPr>
        <p:txBody>
          <a:bodyPr>
            <a:normAutofit fontScale="77500" lnSpcReduction="20000"/>
          </a:bodyPr>
          <a:lstStyle/>
          <a:p>
            <a:pPr marL="0" indent="0">
              <a:buNone/>
            </a:pPr>
            <a:r>
              <a:rPr lang="en-US" dirty="0"/>
              <a:t>There is a clear gap between how school community members feel and how they want to feel. This presents us with an opportunity–a call to action to develop plans for </a:t>
            </a:r>
            <a:r>
              <a:rPr lang="en-US" b="1" dirty="0">
                <a:solidFill>
                  <a:srgbClr val="01447B"/>
                </a:solidFill>
              </a:rPr>
              <a:t>enhancing emotional climates</a:t>
            </a:r>
            <a:r>
              <a:rPr lang="en-US" dirty="0"/>
              <a:t>.</a:t>
            </a:r>
          </a:p>
          <a:p>
            <a:pPr marL="0" indent="0">
              <a:buNone/>
            </a:pPr>
            <a:endParaRPr lang="en-US" sz="800" dirty="0"/>
          </a:p>
          <a:p>
            <a:r>
              <a:rPr lang="en-US" dirty="0"/>
              <a:t>This is where the </a:t>
            </a:r>
            <a:r>
              <a:rPr lang="en-US" sz="3100" b="1" dirty="0">
                <a:solidFill>
                  <a:srgbClr val="D9531E"/>
                </a:solidFill>
              </a:rPr>
              <a:t>Charter</a:t>
            </a:r>
            <a:r>
              <a:rPr lang="en-US" dirty="0"/>
              <a:t> comes in. The Charter allows everyone in a school community the chance to articulate how they want to feel at school, then work together to agree upon behaviors that support those feelings. As a group, the school community members decide on what needs to happen or change for those feelings to be consistently present.</a:t>
            </a:r>
          </a:p>
          <a:p>
            <a:pPr marL="0" indent="0">
              <a:buNone/>
            </a:pPr>
            <a:br>
              <a:rPr lang="en-US" sz="1000" dirty="0"/>
            </a:br>
            <a:endParaRPr lang="en-US" sz="800" dirty="0"/>
          </a:p>
          <a:p>
            <a:pPr marL="0" indent="0">
              <a:buNone/>
            </a:pPr>
            <a:r>
              <a:rPr lang="en-US" dirty="0"/>
              <a:t>All Charters are structured around two primary </a:t>
            </a:r>
            <a:br>
              <a:rPr lang="en-US" dirty="0"/>
            </a:br>
            <a:r>
              <a:rPr lang="en-US" dirty="0"/>
              <a:t>questions:</a:t>
            </a:r>
            <a:br>
              <a:rPr lang="en-US" dirty="0"/>
            </a:br>
            <a:br>
              <a:rPr lang="en-US" dirty="0"/>
            </a:br>
            <a:endParaRPr lang="en-US" sz="800" dirty="0"/>
          </a:p>
          <a:p>
            <a:pPr lvl="1">
              <a:buClr>
                <a:srgbClr val="01447B"/>
              </a:buClr>
              <a:buFont typeface="Wingdings" panose="05000000000000000000" pitchFamily="2" charset="2"/>
              <a:buChar char="«"/>
            </a:pPr>
            <a:r>
              <a:rPr lang="en-US" sz="3600" b="1" dirty="0">
                <a:solidFill>
                  <a:srgbClr val="D9531E"/>
                </a:solidFill>
              </a:rPr>
              <a:t> How do we want to feel?</a:t>
            </a:r>
            <a:br>
              <a:rPr lang="en-US" sz="3600" b="1" dirty="0">
                <a:solidFill>
                  <a:srgbClr val="D9531E"/>
                </a:solidFill>
              </a:rPr>
            </a:br>
            <a:endParaRPr lang="en-US" sz="1800" dirty="0">
              <a:solidFill>
                <a:srgbClr val="D9531E"/>
              </a:solidFill>
            </a:endParaRPr>
          </a:p>
          <a:p>
            <a:pPr lvl="1">
              <a:buClr>
                <a:srgbClr val="01447B"/>
              </a:buClr>
              <a:buFont typeface="Wingdings" panose="05000000000000000000" pitchFamily="2" charset="2"/>
              <a:buChar char="«"/>
            </a:pPr>
            <a:r>
              <a:rPr lang="en-US" sz="3600" b="1" dirty="0">
                <a:solidFill>
                  <a:srgbClr val="D9531E"/>
                </a:solidFill>
              </a:rPr>
              <a:t> How will we help each other to </a:t>
            </a:r>
            <a:br>
              <a:rPr lang="en-US" sz="3600" b="1" dirty="0">
                <a:solidFill>
                  <a:srgbClr val="D9531E"/>
                </a:solidFill>
              </a:rPr>
            </a:br>
            <a:r>
              <a:rPr lang="en-US" sz="3600" b="1" dirty="0">
                <a:solidFill>
                  <a:srgbClr val="D9531E"/>
                </a:solidFill>
              </a:rPr>
              <a:t>  experience these feelings?</a:t>
            </a:r>
            <a:endParaRPr lang="en-US" sz="3600" dirty="0">
              <a:solidFill>
                <a:srgbClr val="D9531E"/>
              </a:solidFill>
            </a:endParaRPr>
          </a:p>
          <a:p>
            <a:pPr marL="0" indent="0">
              <a:buNone/>
            </a:pPr>
            <a:endParaRPr lang="en-US" dirty="0"/>
          </a:p>
          <a:p>
            <a:endParaRPr lang="en-US" dirty="0"/>
          </a:p>
        </p:txBody>
      </p:sp>
      <p:pic>
        <p:nvPicPr>
          <p:cNvPr id="5" name="Picture 2" descr="Teachers at a training session hold their team Charter">
            <a:extLst>
              <a:ext uri="{FF2B5EF4-FFF2-40B4-BE49-F238E27FC236}">
                <a16:creationId xmlns:a16="http://schemas.microsoft.com/office/drawing/2014/main" id="{51C1F8D0-E7B2-AE96-E78C-9D671E665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299" y="3685935"/>
            <a:ext cx="2940947" cy="29409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93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Charters </a:t>
            </a:r>
            <a:r>
              <a:rPr kumimoji="0" lang="en-US" sz="4000" b="0" i="0" u="none" strike="noStrike" kern="1200" cap="none" spc="0" normalizeH="0" baseline="0" noProof="0" dirty="0">
                <a:ln>
                  <a:noFill/>
                </a:ln>
                <a:solidFill>
                  <a:srgbClr val="F7AB1F"/>
                </a:solidFill>
                <a:effectLst/>
                <a:uLnTx/>
                <a:uFillTx/>
                <a:latin typeface="Neutra Text TF Alt" panose="02000000000000000000" pitchFamily="2" charset="0"/>
                <a:ea typeface="+mn-ea"/>
                <a:cs typeface="+mn-cs"/>
              </a:rPr>
              <a:t>vs.</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Classroom Rules or Social Contracts</a:t>
            </a:r>
          </a:p>
        </p:txBody>
      </p:sp>
      <p:pic>
        <p:nvPicPr>
          <p:cNvPr id="2" name="Picture 2" descr="Elementary classroom rules High Resolution Stock Photography and Images -  Alamy">
            <a:extLst>
              <a:ext uri="{FF2B5EF4-FFF2-40B4-BE49-F238E27FC236}">
                <a16:creationId xmlns:a16="http://schemas.microsoft.com/office/drawing/2014/main" id="{BB6C5203-C55F-6CB4-8D9B-377359DE0C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381"/>
          <a:stretch/>
        </p:blipFill>
        <p:spPr bwMode="auto">
          <a:xfrm>
            <a:off x="1794393" y="958052"/>
            <a:ext cx="2617252" cy="3144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6" descr="Pin on Teaching">
            <a:extLst>
              <a:ext uri="{FF2B5EF4-FFF2-40B4-BE49-F238E27FC236}">
                <a16:creationId xmlns:a16="http://schemas.microsoft.com/office/drawing/2014/main" id="{10845156-DF7D-8A5C-672A-0DDD5D4945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76" t="4490" r="4438" b="7991"/>
          <a:stretch/>
        </p:blipFill>
        <p:spPr bwMode="auto">
          <a:xfrm>
            <a:off x="4840133" y="958053"/>
            <a:ext cx="2511733" cy="3144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8" descr="Soriano, Fe / Classroom Rules &amp; Policies">
            <a:extLst>
              <a:ext uri="{FF2B5EF4-FFF2-40B4-BE49-F238E27FC236}">
                <a16:creationId xmlns:a16="http://schemas.microsoft.com/office/drawing/2014/main" id="{F983B737-EC2C-89C8-0705-698AF507A6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0353" y="958053"/>
            <a:ext cx="2397061" cy="3144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10" descr="Hadas has her rules. Look how neat her handwriting is! | Flickr">
            <a:extLst>
              <a:ext uri="{FF2B5EF4-FFF2-40B4-BE49-F238E27FC236}">
                <a16:creationId xmlns:a16="http://schemas.microsoft.com/office/drawing/2014/main" id="{519F5BF8-2BA2-E736-923A-25CFFFE1106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276" b="35084"/>
          <a:stretch/>
        </p:blipFill>
        <p:spPr bwMode="auto">
          <a:xfrm>
            <a:off x="2849420" y="4262821"/>
            <a:ext cx="6493161" cy="2466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7BFD0AC0-4B4B-F824-8372-A79A6EC51F52}"/>
                  </a:ext>
                </a:extLst>
              </p14:cNvPr>
              <p14:cNvContentPartPr/>
              <p14:nvPr/>
            </p14:nvContentPartPr>
            <p14:xfrm>
              <a:off x="1567560" y="3297960"/>
              <a:ext cx="62640" cy="160200"/>
            </p14:xfrm>
          </p:contentPart>
        </mc:Choice>
        <mc:Fallback xmlns="">
          <p:pic>
            <p:nvPicPr>
              <p:cNvPr id="8" name="Ink 7">
                <a:extLst>
                  <a:ext uri="{FF2B5EF4-FFF2-40B4-BE49-F238E27FC236}">
                    <a16:creationId xmlns:a16="http://schemas.microsoft.com/office/drawing/2014/main" id="{7BFD0AC0-4B4B-F824-8372-A79A6EC51F52}"/>
                  </a:ext>
                </a:extLst>
              </p:cNvPr>
              <p:cNvPicPr/>
              <p:nvPr/>
            </p:nvPicPr>
            <p:blipFill>
              <a:blip r:embed="rId9"/>
              <a:stretch>
                <a:fillRect/>
              </a:stretch>
            </p:blipFill>
            <p:spPr>
              <a:xfrm>
                <a:off x="1558200" y="3288600"/>
                <a:ext cx="81360" cy="178920"/>
              </a:xfrm>
              <a:prstGeom prst="rect">
                <a:avLst/>
              </a:prstGeom>
            </p:spPr>
          </p:pic>
        </mc:Fallback>
      </mc:AlternateContent>
    </p:spTree>
    <p:extLst>
      <p:ext uri="{BB962C8B-B14F-4D97-AF65-F5344CB8AC3E}">
        <p14:creationId xmlns:p14="http://schemas.microsoft.com/office/powerpoint/2010/main" val="102035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Value of a Charter</a:t>
            </a:r>
          </a:p>
        </p:txBody>
      </p:sp>
      <p:sp>
        <p:nvSpPr>
          <p:cNvPr id="2" name="Content Placeholder 2">
            <a:extLst>
              <a:ext uri="{FF2B5EF4-FFF2-40B4-BE49-F238E27FC236}">
                <a16:creationId xmlns:a16="http://schemas.microsoft.com/office/drawing/2014/main" id="{1847281C-819B-CCD8-F6F1-1BBF2EF5E85C}"/>
              </a:ext>
            </a:extLst>
          </p:cNvPr>
          <p:cNvSpPr>
            <a:spLocks noGrp="1"/>
          </p:cNvSpPr>
          <p:nvPr>
            <p:ph idx="1"/>
          </p:nvPr>
        </p:nvSpPr>
        <p:spPr>
          <a:xfrm>
            <a:off x="3967399" y="1071852"/>
            <a:ext cx="5894041" cy="3736254"/>
          </a:xfrm>
        </p:spPr>
        <p:txBody>
          <a:bodyPr>
            <a:normAutofit/>
          </a:bodyPr>
          <a:lstStyle/>
          <a:p>
            <a:pPr marL="0" indent="0">
              <a:buNone/>
            </a:pPr>
            <a:r>
              <a:rPr lang="en-US" sz="2800" dirty="0"/>
              <a:t>The Charter creates the </a:t>
            </a:r>
            <a:r>
              <a:rPr lang="en-US" sz="2800" b="1" dirty="0">
                <a:solidFill>
                  <a:srgbClr val="D9531E"/>
                </a:solidFill>
              </a:rPr>
              <a:t>WHY</a:t>
            </a:r>
            <a:r>
              <a:rPr lang="en-US" sz="2800" dirty="0"/>
              <a:t> for the classroom rules or social contract.  How we want to feel will lead into strategies that will foster and maintain them.</a:t>
            </a:r>
            <a:r>
              <a:rPr lang="en-US" sz="2800" b="1" dirty="0"/>
              <a:t>  </a:t>
            </a:r>
            <a:r>
              <a:rPr lang="en-US" sz="2800" b="1" dirty="0">
                <a:solidFill>
                  <a:srgbClr val="01447B"/>
                </a:solidFill>
              </a:rPr>
              <a:t>The “rules” naturally follow </a:t>
            </a:r>
            <a:r>
              <a:rPr lang="en-US" sz="2800" dirty="0"/>
              <a:t>– but rather than for basic compliance, they will have a deeper level of meaning and purpose.</a:t>
            </a:r>
          </a:p>
          <a:p>
            <a:pPr marL="0" indent="0">
              <a:buNone/>
            </a:pPr>
            <a:endParaRPr lang="en-US" dirty="0"/>
          </a:p>
          <a:p>
            <a:endParaRPr lang="en-US" dirty="0"/>
          </a:p>
        </p:txBody>
      </p:sp>
      <p:pic>
        <p:nvPicPr>
          <p:cNvPr id="5" name="Picture 2" descr="Elementary classroom rules High Resolution Stock Photography and Images -  Alamy">
            <a:extLst>
              <a:ext uri="{FF2B5EF4-FFF2-40B4-BE49-F238E27FC236}">
                <a16:creationId xmlns:a16="http://schemas.microsoft.com/office/drawing/2014/main" id="{A24A9058-DDC7-D6EE-1568-E39C016C79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381"/>
          <a:stretch/>
        </p:blipFill>
        <p:spPr bwMode="auto">
          <a:xfrm rot="21014437">
            <a:off x="1284846" y="776253"/>
            <a:ext cx="1855157" cy="2229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6" descr="Pin on Teaching">
            <a:extLst>
              <a:ext uri="{FF2B5EF4-FFF2-40B4-BE49-F238E27FC236}">
                <a16:creationId xmlns:a16="http://schemas.microsoft.com/office/drawing/2014/main" id="{7518182B-D47B-2FD6-6ED8-D6FB5594BC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76" t="4490" r="4438" b="7991"/>
          <a:stretch/>
        </p:blipFill>
        <p:spPr bwMode="auto">
          <a:xfrm rot="20892633">
            <a:off x="1332097" y="2580104"/>
            <a:ext cx="1780363" cy="2229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8" descr="Soriano, Fe / Classroom Rules &amp; Policies">
            <a:extLst>
              <a:ext uri="{FF2B5EF4-FFF2-40B4-BE49-F238E27FC236}">
                <a16:creationId xmlns:a16="http://schemas.microsoft.com/office/drawing/2014/main" id="{215F2921-C2E6-CF9D-B783-C7AAE15893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27941">
            <a:off x="1607809" y="4355336"/>
            <a:ext cx="1699081" cy="2229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10" descr="Hadas has her rules. Look how neat her handwriting is! | Flickr">
            <a:extLst>
              <a:ext uri="{FF2B5EF4-FFF2-40B4-BE49-F238E27FC236}">
                <a16:creationId xmlns:a16="http://schemas.microsoft.com/office/drawing/2014/main" id="{6B10D367-9158-8D5B-AB17-E8A9A126C45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276" b="35084"/>
          <a:stretch/>
        </p:blipFill>
        <p:spPr bwMode="auto">
          <a:xfrm>
            <a:off x="4555497" y="4704096"/>
            <a:ext cx="5134556" cy="1950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37CEC4C-8A6C-B9B0-B253-453EA71E837D}"/>
              </a:ext>
            </a:extLst>
          </p:cNvPr>
          <p:cNvPicPr>
            <a:picLocks noChangeAspect="1"/>
          </p:cNvPicPr>
          <p:nvPr/>
        </p:nvPicPr>
        <p:blipFill>
          <a:blip r:embed="rId8"/>
          <a:stretch>
            <a:fillRect/>
          </a:stretch>
        </p:blipFill>
        <p:spPr>
          <a:xfrm>
            <a:off x="10061889" y="2436329"/>
            <a:ext cx="1213661" cy="1109260"/>
          </a:xfrm>
          <a:prstGeom prst="rect">
            <a:avLst/>
          </a:prstGeom>
        </p:spPr>
      </p:pic>
    </p:spTree>
    <p:extLst>
      <p:ext uri="{BB962C8B-B14F-4D97-AF65-F5344CB8AC3E}">
        <p14:creationId xmlns:p14="http://schemas.microsoft.com/office/powerpoint/2010/main" val="2158474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Creating a Charter</a:t>
            </a:r>
          </a:p>
        </p:txBody>
      </p:sp>
      <p:pic>
        <p:nvPicPr>
          <p:cNvPr id="2" name="Picture 1">
            <a:extLst>
              <a:ext uri="{FF2B5EF4-FFF2-40B4-BE49-F238E27FC236}">
                <a16:creationId xmlns:a16="http://schemas.microsoft.com/office/drawing/2014/main" id="{4D7EFBB7-66C4-9667-422F-46A9982C3ACE}"/>
              </a:ext>
            </a:extLst>
          </p:cNvPr>
          <p:cNvPicPr>
            <a:picLocks noChangeAspect="1"/>
          </p:cNvPicPr>
          <p:nvPr/>
        </p:nvPicPr>
        <p:blipFill rotWithShape="1">
          <a:blip r:embed="rId4"/>
          <a:srcRect r="4798"/>
          <a:stretch/>
        </p:blipFill>
        <p:spPr>
          <a:xfrm>
            <a:off x="10131702" y="5766932"/>
            <a:ext cx="843888" cy="81016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D68480FC-B45B-2568-4D47-B8B254A99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209" y="1996575"/>
            <a:ext cx="9882437" cy="27094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3588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Creating a Charter</a:t>
            </a:r>
          </a:p>
        </p:txBody>
      </p:sp>
      <p:pic>
        <p:nvPicPr>
          <p:cNvPr id="2" name="Picture 1">
            <a:extLst>
              <a:ext uri="{FF2B5EF4-FFF2-40B4-BE49-F238E27FC236}">
                <a16:creationId xmlns:a16="http://schemas.microsoft.com/office/drawing/2014/main" id="{4D7EFBB7-66C4-9667-422F-46A9982C3ACE}"/>
              </a:ext>
            </a:extLst>
          </p:cNvPr>
          <p:cNvPicPr>
            <a:picLocks noChangeAspect="1"/>
          </p:cNvPicPr>
          <p:nvPr/>
        </p:nvPicPr>
        <p:blipFill rotWithShape="1">
          <a:blip r:embed="rId4"/>
          <a:srcRect r="4798"/>
          <a:stretch/>
        </p:blipFill>
        <p:spPr>
          <a:xfrm>
            <a:off x="10438328" y="5786388"/>
            <a:ext cx="843888" cy="810167"/>
          </a:xfrm>
          <a:prstGeom prst="rect">
            <a:avLst/>
          </a:prstGeom>
        </p:spPr>
      </p:pic>
      <p:pic>
        <p:nvPicPr>
          <p:cNvPr id="7" name="Picture 6">
            <a:extLst>
              <a:ext uri="{FF2B5EF4-FFF2-40B4-BE49-F238E27FC236}">
                <a16:creationId xmlns:a16="http://schemas.microsoft.com/office/drawing/2014/main" id="{15C38FE7-4D80-EDD1-1E3D-F440839B8844}"/>
              </a:ext>
            </a:extLst>
          </p:cNvPr>
          <p:cNvPicPr>
            <a:picLocks noChangeAspect="1"/>
          </p:cNvPicPr>
          <p:nvPr/>
        </p:nvPicPr>
        <p:blipFill>
          <a:blip r:embed="rId5"/>
          <a:stretch>
            <a:fillRect/>
          </a:stretch>
        </p:blipFill>
        <p:spPr>
          <a:xfrm>
            <a:off x="1753672" y="1237834"/>
            <a:ext cx="8449854" cy="47917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54013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Creating a Charter</a:t>
            </a:r>
          </a:p>
        </p:txBody>
      </p:sp>
      <p:pic>
        <p:nvPicPr>
          <p:cNvPr id="2" name="Picture 1">
            <a:extLst>
              <a:ext uri="{FF2B5EF4-FFF2-40B4-BE49-F238E27FC236}">
                <a16:creationId xmlns:a16="http://schemas.microsoft.com/office/drawing/2014/main" id="{4D7EFBB7-66C4-9667-422F-46A9982C3ACE}"/>
              </a:ext>
            </a:extLst>
          </p:cNvPr>
          <p:cNvPicPr>
            <a:picLocks noChangeAspect="1"/>
          </p:cNvPicPr>
          <p:nvPr/>
        </p:nvPicPr>
        <p:blipFill rotWithShape="1">
          <a:blip r:embed="rId4"/>
          <a:srcRect r="4798"/>
          <a:stretch/>
        </p:blipFill>
        <p:spPr>
          <a:xfrm>
            <a:off x="10438328" y="5786388"/>
            <a:ext cx="843888" cy="810167"/>
          </a:xfrm>
          <a:prstGeom prst="rect">
            <a:avLst/>
          </a:prstGeom>
        </p:spPr>
      </p:pic>
      <p:pic>
        <p:nvPicPr>
          <p:cNvPr id="5" name="Picture 4">
            <a:extLst>
              <a:ext uri="{FF2B5EF4-FFF2-40B4-BE49-F238E27FC236}">
                <a16:creationId xmlns:a16="http://schemas.microsoft.com/office/drawing/2014/main" id="{25866C0E-C47E-D002-6CA0-6D940EEA42F0}"/>
              </a:ext>
            </a:extLst>
          </p:cNvPr>
          <p:cNvPicPr>
            <a:picLocks noChangeAspect="1"/>
          </p:cNvPicPr>
          <p:nvPr/>
        </p:nvPicPr>
        <p:blipFill>
          <a:blip r:embed="rId5"/>
          <a:stretch>
            <a:fillRect/>
          </a:stretch>
        </p:blipFill>
        <p:spPr>
          <a:xfrm>
            <a:off x="1873965" y="1513635"/>
            <a:ext cx="8444071" cy="41333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94606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Creating a Charter</a:t>
            </a:r>
          </a:p>
        </p:txBody>
      </p:sp>
      <p:pic>
        <p:nvPicPr>
          <p:cNvPr id="2" name="Picture 1">
            <a:extLst>
              <a:ext uri="{FF2B5EF4-FFF2-40B4-BE49-F238E27FC236}">
                <a16:creationId xmlns:a16="http://schemas.microsoft.com/office/drawing/2014/main" id="{4D7EFBB7-66C4-9667-422F-46A9982C3ACE}"/>
              </a:ext>
            </a:extLst>
          </p:cNvPr>
          <p:cNvPicPr>
            <a:picLocks noChangeAspect="1"/>
          </p:cNvPicPr>
          <p:nvPr/>
        </p:nvPicPr>
        <p:blipFill rotWithShape="1">
          <a:blip r:embed="rId4"/>
          <a:srcRect r="4798"/>
          <a:stretch/>
        </p:blipFill>
        <p:spPr>
          <a:xfrm>
            <a:off x="10438328" y="5786388"/>
            <a:ext cx="843888" cy="810167"/>
          </a:xfrm>
          <a:prstGeom prst="rect">
            <a:avLst/>
          </a:prstGeom>
        </p:spPr>
      </p:pic>
      <p:pic>
        <p:nvPicPr>
          <p:cNvPr id="6" name="Picture 5">
            <a:extLst>
              <a:ext uri="{FF2B5EF4-FFF2-40B4-BE49-F238E27FC236}">
                <a16:creationId xmlns:a16="http://schemas.microsoft.com/office/drawing/2014/main" id="{1157C168-F7CF-24AD-1E43-7E7A96708182}"/>
              </a:ext>
            </a:extLst>
          </p:cNvPr>
          <p:cNvPicPr>
            <a:picLocks noChangeAspect="1"/>
          </p:cNvPicPr>
          <p:nvPr/>
        </p:nvPicPr>
        <p:blipFill>
          <a:blip r:embed="rId5"/>
          <a:stretch>
            <a:fillRect/>
          </a:stretch>
        </p:blipFill>
        <p:spPr>
          <a:xfrm>
            <a:off x="1821097" y="1940561"/>
            <a:ext cx="8549806" cy="34199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33242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Creating a Charter</a:t>
            </a:r>
          </a:p>
        </p:txBody>
      </p:sp>
      <p:pic>
        <p:nvPicPr>
          <p:cNvPr id="2" name="Picture 1">
            <a:extLst>
              <a:ext uri="{FF2B5EF4-FFF2-40B4-BE49-F238E27FC236}">
                <a16:creationId xmlns:a16="http://schemas.microsoft.com/office/drawing/2014/main" id="{4D7EFBB7-66C4-9667-422F-46A9982C3ACE}"/>
              </a:ext>
            </a:extLst>
          </p:cNvPr>
          <p:cNvPicPr>
            <a:picLocks noChangeAspect="1"/>
          </p:cNvPicPr>
          <p:nvPr/>
        </p:nvPicPr>
        <p:blipFill rotWithShape="1">
          <a:blip r:embed="rId4"/>
          <a:srcRect r="4798"/>
          <a:stretch/>
        </p:blipFill>
        <p:spPr>
          <a:xfrm>
            <a:off x="10438328" y="5786388"/>
            <a:ext cx="843888" cy="810167"/>
          </a:xfrm>
          <a:prstGeom prst="rect">
            <a:avLst/>
          </a:prstGeom>
        </p:spPr>
      </p:pic>
      <p:pic>
        <p:nvPicPr>
          <p:cNvPr id="5" name="Picture 4">
            <a:extLst>
              <a:ext uri="{FF2B5EF4-FFF2-40B4-BE49-F238E27FC236}">
                <a16:creationId xmlns:a16="http://schemas.microsoft.com/office/drawing/2014/main" id="{81BE4620-F3A7-3B29-6915-1ACC1C6C649D}"/>
              </a:ext>
            </a:extLst>
          </p:cNvPr>
          <p:cNvPicPr>
            <a:picLocks noChangeAspect="1"/>
          </p:cNvPicPr>
          <p:nvPr/>
        </p:nvPicPr>
        <p:blipFill rotWithShape="1">
          <a:blip r:embed="rId5"/>
          <a:srcRect b="9617"/>
          <a:stretch/>
        </p:blipFill>
        <p:spPr>
          <a:xfrm>
            <a:off x="2198772" y="1070555"/>
            <a:ext cx="7344800" cy="53468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424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Let’s Review the RULER </a:t>
            </a:r>
            <a:r>
              <a:rPr kumimoji="0" lang="en-US" sz="4000" b="0" i="0" u="none" strike="noStrike" kern="1200" cap="none" spc="0" normalizeH="0" baseline="0" noProof="0" dirty="0">
                <a:ln>
                  <a:noFill/>
                </a:ln>
                <a:solidFill>
                  <a:srgbClr val="F7AB1F"/>
                </a:solidFill>
                <a:effectLst/>
                <a:uLnTx/>
                <a:uFillTx/>
                <a:latin typeface="Neutra Text TF Alt" panose="02000000000000000000" pitchFamily="2" charset="0"/>
                <a:ea typeface="+mn-ea"/>
                <a:cs typeface="+mn-cs"/>
              </a:rPr>
              <a:t>Anchor Tools</a:t>
            </a:r>
          </a:p>
        </p:txBody>
      </p:sp>
      <p:sp>
        <p:nvSpPr>
          <p:cNvPr id="11" name="Rectangle: Rounded Corners 10">
            <a:extLst>
              <a:ext uri="{FF2B5EF4-FFF2-40B4-BE49-F238E27FC236}">
                <a16:creationId xmlns:a16="http://schemas.microsoft.com/office/drawing/2014/main" id="{BE14DEAD-7B9D-DB68-CBBB-BBEF5136694C}"/>
              </a:ext>
            </a:extLst>
          </p:cNvPr>
          <p:cNvSpPr/>
          <p:nvPr/>
        </p:nvSpPr>
        <p:spPr>
          <a:xfrm>
            <a:off x="1050580" y="3685908"/>
            <a:ext cx="9520136" cy="1307727"/>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A7B0F1D-7EF1-EE9C-BF30-FA4F3C0D85C7}"/>
              </a:ext>
            </a:extLst>
          </p:cNvPr>
          <p:cNvSpPr>
            <a:spLocks noGrp="1"/>
          </p:cNvSpPr>
          <p:nvPr>
            <p:ph idx="1"/>
          </p:nvPr>
        </p:nvSpPr>
        <p:spPr>
          <a:xfrm>
            <a:off x="2595859" y="1078904"/>
            <a:ext cx="7886700" cy="5235388"/>
          </a:xfrm>
        </p:spPr>
        <p:txBody>
          <a:bodyPr>
            <a:normAutofit fontScale="77500" lnSpcReduction="20000"/>
          </a:bodyPr>
          <a:lstStyle/>
          <a:p>
            <a:r>
              <a:rPr lang="en-US" b="1" dirty="0"/>
              <a:t>The Charter</a:t>
            </a:r>
            <a:r>
              <a:rPr lang="en-US" dirty="0"/>
              <a:t> represents agreed-upon norms for how everyone in a school, classroom, or other environment wants to feel. The Charter also explains what needs to happen or change to build and sustain positive emotional climates.</a:t>
            </a:r>
            <a:br>
              <a:rPr lang="en-US" dirty="0"/>
            </a:br>
            <a:endParaRPr lang="en-US" dirty="0"/>
          </a:p>
          <a:p>
            <a:r>
              <a:rPr lang="en-US" b="1" dirty="0"/>
              <a:t>The Mood Meter </a:t>
            </a:r>
            <a:r>
              <a:rPr lang="en-US" dirty="0"/>
              <a:t>is a visual guide to help individuals accurately analyze and “plot” their feelings. The Mood Meter develops skills in recognizing and labeling emotions, which can be further developed into understanding, expressing, and regulating emotions.</a:t>
            </a:r>
            <a:br>
              <a:rPr lang="en-US" dirty="0"/>
            </a:br>
            <a:endParaRPr lang="en-US" dirty="0"/>
          </a:p>
          <a:p>
            <a:r>
              <a:rPr lang="en-US" b="1" dirty="0"/>
              <a:t>The Meta-Moment</a:t>
            </a:r>
            <a:r>
              <a:rPr lang="en-US" dirty="0"/>
              <a:t> is a process for responding to emotional triggers in ways that align with one’s best self. The goal is to shift from automatic, unhelpful reactions to strategic, effective responses.</a:t>
            </a:r>
            <a:br>
              <a:rPr lang="en-US" dirty="0"/>
            </a:br>
            <a:endParaRPr lang="en-US" dirty="0"/>
          </a:p>
          <a:p>
            <a:r>
              <a:rPr lang="en-US" b="1" dirty="0"/>
              <a:t>The Blueprint</a:t>
            </a:r>
            <a:r>
              <a:rPr lang="en-US" dirty="0"/>
              <a:t> is a problem-solving tool for working with interpersonal conflicts. The Blueprint can be used independently or collaboratively to enhance empathy and identify effective solutions for past, real-time, or anticipated conflicts.</a:t>
            </a:r>
          </a:p>
        </p:txBody>
      </p:sp>
      <p:grpSp>
        <p:nvGrpSpPr>
          <p:cNvPr id="13" name="Group 12">
            <a:extLst>
              <a:ext uri="{FF2B5EF4-FFF2-40B4-BE49-F238E27FC236}">
                <a16:creationId xmlns:a16="http://schemas.microsoft.com/office/drawing/2014/main" id="{FE1F7D6F-734B-0718-CB93-5DFCFFEE1BEE}"/>
              </a:ext>
            </a:extLst>
          </p:cNvPr>
          <p:cNvGrpSpPr/>
          <p:nvPr/>
        </p:nvGrpSpPr>
        <p:grpSpPr>
          <a:xfrm>
            <a:off x="1236200" y="1251594"/>
            <a:ext cx="1174218" cy="4774686"/>
            <a:chOff x="-209" y="1632905"/>
            <a:chExt cx="1174218" cy="4774686"/>
          </a:xfrm>
        </p:grpSpPr>
        <p:pic>
          <p:nvPicPr>
            <p:cNvPr id="14" name="Picture 13">
              <a:extLst>
                <a:ext uri="{FF2B5EF4-FFF2-40B4-BE49-F238E27FC236}">
                  <a16:creationId xmlns:a16="http://schemas.microsoft.com/office/drawing/2014/main" id="{1289B8FE-1E6C-F790-EBDA-FB4875B4F97C}"/>
                </a:ext>
              </a:extLst>
            </p:cNvPr>
            <p:cNvPicPr>
              <a:picLocks noChangeAspect="1"/>
            </p:cNvPicPr>
            <p:nvPr/>
          </p:nvPicPr>
          <p:blipFill>
            <a:blip r:embed="rId4"/>
            <a:stretch>
              <a:fillRect/>
            </a:stretch>
          </p:blipFill>
          <p:spPr>
            <a:xfrm>
              <a:off x="185441" y="1632905"/>
              <a:ext cx="886418" cy="810167"/>
            </a:xfrm>
            <a:prstGeom prst="rect">
              <a:avLst/>
            </a:prstGeom>
          </p:spPr>
        </p:pic>
        <p:pic>
          <p:nvPicPr>
            <p:cNvPr id="15" name="Picture 14">
              <a:extLst>
                <a:ext uri="{FF2B5EF4-FFF2-40B4-BE49-F238E27FC236}">
                  <a16:creationId xmlns:a16="http://schemas.microsoft.com/office/drawing/2014/main" id="{F0BE01D3-F8A2-1F53-14BF-6787A5B6871C}"/>
                </a:ext>
              </a:extLst>
            </p:cNvPr>
            <p:cNvPicPr>
              <a:picLocks noChangeAspect="1"/>
            </p:cNvPicPr>
            <p:nvPr/>
          </p:nvPicPr>
          <p:blipFill>
            <a:blip r:embed="rId5"/>
            <a:stretch>
              <a:fillRect/>
            </a:stretch>
          </p:blipFill>
          <p:spPr>
            <a:xfrm>
              <a:off x="158008" y="2877778"/>
              <a:ext cx="914400" cy="914400"/>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E6979B66-20CA-BFCB-D85E-AB8B1133C7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 y="5380941"/>
              <a:ext cx="1174218" cy="1026650"/>
            </a:xfrm>
            <a:prstGeom prst="rect">
              <a:avLst/>
            </a:prstGeom>
          </p:spPr>
        </p:pic>
        <p:pic>
          <p:nvPicPr>
            <p:cNvPr id="17" name="Picture 16" descr="Cartoon toast with arms and legs&#10;&#10;Description automatically generated">
              <a:extLst>
                <a:ext uri="{FF2B5EF4-FFF2-40B4-BE49-F238E27FC236}">
                  <a16:creationId xmlns:a16="http://schemas.microsoft.com/office/drawing/2014/main" id="{872424EC-EE5E-A815-9EAB-ABBDE59DF2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730" y="4090087"/>
              <a:ext cx="1005840" cy="974431"/>
            </a:xfrm>
            <a:prstGeom prst="rect">
              <a:avLst/>
            </a:prstGeom>
          </p:spPr>
        </p:pic>
      </p:grpSp>
      <p:sp>
        <p:nvSpPr>
          <p:cNvPr id="18" name="Rectangle: Rounded Corners 17">
            <a:extLst>
              <a:ext uri="{FF2B5EF4-FFF2-40B4-BE49-F238E27FC236}">
                <a16:creationId xmlns:a16="http://schemas.microsoft.com/office/drawing/2014/main" id="{2195F41F-AB71-16B3-B741-27BEAECD1EC4}"/>
              </a:ext>
            </a:extLst>
          </p:cNvPr>
          <p:cNvSpPr/>
          <p:nvPr/>
        </p:nvSpPr>
        <p:spPr>
          <a:xfrm>
            <a:off x="1050580" y="960486"/>
            <a:ext cx="9520136" cy="1328159"/>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726F2E7-F324-12EC-3A14-53E221EC56E8}"/>
              </a:ext>
            </a:extLst>
          </p:cNvPr>
          <p:cNvSpPr/>
          <p:nvPr/>
        </p:nvSpPr>
        <p:spPr>
          <a:xfrm>
            <a:off x="1050580" y="2323516"/>
            <a:ext cx="9520136" cy="1307727"/>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223F5954-3856-8DD8-73FE-C24D80983029}"/>
              </a:ext>
            </a:extLst>
          </p:cNvPr>
          <p:cNvSpPr/>
          <p:nvPr/>
        </p:nvSpPr>
        <p:spPr>
          <a:xfrm>
            <a:off x="1050580" y="4993635"/>
            <a:ext cx="9520136" cy="1343525"/>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A6EDE6-A2E8-896D-00C4-D0822108FD52}"/>
              </a:ext>
            </a:extLst>
          </p:cNvPr>
          <p:cNvSpPr/>
          <p:nvPr/>
        </p:nvSpPr>
        <p:spPr>
          <a:xfrm>
            <a:off x="2595859" y="960486"/>
            <a:ext cx="8072141" cy="13281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8F6646-2FB3-7BFD-30C6-B0197E5B3793}"/>
              </a:ext>
            </a:extLst>
          </p:cNvPr>
          <p:cNvSpPr/>
          <p:nvPr/>
        </p:nvSpPr>
        <p:spPr>
          <a:xfrm>
            <a:off x="2609732" y="2289588"/>
            <a:ext cx="7974857" cy="13281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18E9AA9-D463-655B-AC70-CD4BCACE00E2}"/>
              </a:ext>
            </a:extLst>
          </p:cNvPr>
          <p:cNvSpPr/>
          <p:nvPr/>
        </p:nvSpPr>
        <p:spPr>
          <a:xfrm>
            <a:off x="2595858" y="3672413"/>
            <a:ext cx="8202738" cy="1215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B939702-8419-2CD9-EC8B-2CB5C582396D}"/>
              </a:ext>
            </a:extLst>
          </p:cNvPr>
          <p:cNvSpPr/>
          <p:nvPr/>
        </p:nvSpPr>
        <p:spPr>
          <a:xfrm>
            <a:off x="2595858" y="4999629"/>
            <a:ext cx="8072142" cy="1215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8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xit"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8" grpId="0" animBg="1"/>
      <p:bldP spid="18" grpId="1" animBg="1"/>
      <p:bldP spid="19" grpId="0" animBg="1"/>
      <p:bldP spid="19" grpId="1" animBg="1"/>
      <p:bldP spid="20" grpId="0" animBg="1"/>
      <p:bldP spid="21" grpId="0" animBg="1"/>
      <p:bldP spid="22"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Creating a Charter</a:t>
            </a:r>
          </a:p>
        </p:txBody>
      </p:sp>
      <p:pic>
        <p:nvPicPr>
          <p:cNvPr id="2" name="Picture 1">
            <a:extLst>
              <a:ext uri="{FF2B5EF4-FFF2-40B4-BE49-F238E27FC236}">
                <a16:creationId xmlns:a16="http://schemas.microsoft.com/office/drawing/2014/main" id="{4D7EFBB7-66C4-9667-422F-46A9982C3ACE}"/>
              </a:ext>
            </a:extLst>
          </p:cNvPr>
          <p:cNvPicPr>
            <a:picLocks noChangeAspect="1"/>
          </p:cNvPicPr>
          <p:nvPr/>
        </p:nvPicPr>
        <p:blipFill rotWithShape="1">
          <a:blip r:embed="rId4"/>
          <a:srcRect r="4798"/>
          <a:stretch/>
        </p:blipFill>
        <p:spPr>
          <a:xfrm>
            <a:off x="10438328" y="5786388"/>
            <a:ext cx="843888" cy="810167"/>
          </a:xfrm>
          <a:prstGeom prst="rect">
            <a:avLst/>
          </a:prstGeom>
        </p:spPr>
      </p:pic>
      <p:pic>
        <p:nvPicPr>
          <p:cNvPr id="6" name="Picture 5">
            <a:extLst>
              <a:ext uri="{FF2B5EF4-FFF2-40B4-BE49-F238E27FC236}">
                <a16:creationId xmlns:a16="http://schemas.microsoft.com/office/drawing/2014/main" id="{3BBF4D64-B243-21CB-0465-5BA119B129C4}"/>
              </a:ext>
            </a:extLst>
          </p:cNvPr>
          <p:cNvPicPr>
            <a:picLocks noChangeAspect="1"/>
          </p:cNvPicPr>
          <p:nvPr/>
        </p:nvPicPr>
        <p:blipFill rotWithShape="1">
          <a:blip r:embed="rId5"/>
          <a:srcRect t="8061"/>
          <a:stretch/>
        </p:blipFill>
        <p:spPr>
          <a:xfrm>
            <a:off x="2651806" y="895929"/>
            <a:ext cx="4925636" cy="5618480"/>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4A770D7D-21DB-FD51-E159-D39FA7634A7E}"/>
              </a:ext>
            </a:extLst>
          </p:cNvPr>
          <p:cNvPicPr>
            <a:picLocks noChangeAspect="1"/>
          </p:cNvPicPr>
          <p:nvPr/>
        </p:nvPicPr>
        <p:blipFill>
          <a:blip r:embed="rId6"/>
          <a:stretch>
            <a:fillRect/>
          </a:stretch>
        </p:blipFill>
        <p:spPr>
          <a:xfrm>
            <a:off x="7837640" y="3171695"/>
            <a:ext cx="2600688" cy="533474"/>
          </a:xfrm>
          <a:prstGeom prst="rect">
            <a:avLst/>
          </a:prstGeom>
        </p:spPr>
      </p:pic>
    </p:spTree>
    <p:extLst>
      <p:ext uri="{BB962C8B-B14F-4D97-AF65-F5344CB8AC3E}">
        <p14:creationId xmlns:p14="http://schemas.microsoft.com/office/powerpoint/2010/main" val="1538019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Keeping the Charter Alive</a:t>
            </a:r>
          </a:p>
        </p:txBody>
      </p:sp>
      <p:pic>
        <p:nvPicPr>
          <p:cNvPr id="7" name="Online Media 1" title="Keeping the Charter Alive - Monthly Ideas">
            <a:hlinkClick r:id="" action="ppaction://media"/>
            <a:extLst>
              <a:ext uri="{FF2B5EF4-FFF2-40B4-BE49-F238E27FC236}">
                <a16:creationId xmlns:a16="http://schemas.microsoft.com/office/drawing/2014/main" id="{E2730774-4F18-8903-35D7-0C2C95DB53A0}"/>
              </a:ext>
            </a:extLst>
          </p:cNvPr>
          <p:cNvPicPr>
            <a:picLocks noRot="1" noChangeAspect="1"/>
          </p:cNvPicPr>
          <p:nvPr>
            <a:videoFile r:link="rId1"/>
          </p:nvPr>
        </p:nvPicPr>
        <p:blipFill>
          <a:blip r:embed="rId5"/>
          <a:stretch>
            <a:fillRect/>
          </a:stretch>
        </p:blipFill>
        <p:spPr>
          <a:xfrm>
            <a:off x="1409167" y="1105679"/>
            <a:ext cx="9373666" cy="5280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114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F70A82-57D5-C179-DA03-FB0325299072}"/>
              </a:ext>
            </a:extLst>
          </p:cNvPr>
          <p:cNvPicPr>
            <a:picLocks noChangeAspect="1"/>
          </p:cNvPicPr>
          <p:nvPr/>
        </p:nvPicPr>
        <p:blipFill>
          <a:blip r:embed="rId3"/>
          <a:stretch>
            <a:fillRect/>
          </a:stretch>
        </p:blipFill>
        <p:spPr>
          <a:xfrm>
            <a:off x="2421677" y="1694109"/>
            <a:ext cx="7348645" cy="2039112"/>
          </a:xfrm>
          <a:prstGeom prst="rect">
            <a:avLst/>
          </a:prstGeom>
        </p:spPr>
      </p:pic>
      <p:sp>
        <p:nvSpPr>
          <p:cNvPr id="10" name="TextBox 9">
            <a:extLst>
              <a:ext uri="{FF2B5EF4-FFF2-40B4-BE49-F238E27FC236}">
                <a16:creationId xmlns:a16="http://schemas.microsoft.com/office/drawing/2014/main" id="{00D0E196-3A00-2122-974A-C9F0982DC9B4}"/>
              </a:ext>
            </a:extLst>
          </p:cNvPr>
          <p:cNvSpPr txBox="1"/>
          <p:nvPr/>
        </p:nvSpPr>
        <p:spPr>
          <a:xfrm>
            <a:off x="0" y="3918926"/>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Meta-Moment</a:t>
            </a:r>
          </a:p>
        </p:txBody>
      </p:sp>
    </p:spTree>
    <p:extLst>
      <p:ext uri="{BB962C8B-B14F-4D97-AF65-F5344CB8AC3E}">
        <p14:creationId xmlns:p14="http://schemas.microsoft.com/office/powerpoint/2010/main" val="1202557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Intended Outcomes</a:t>
            </a:r>
          </a:p>
        </p:txBody>
      </p:sp>
      <p:sp>
        <p:nvSpPr>
          <p:cNvPr id="2" name="TextBox 1">
            <a:extLst>
              <a:ext uri="{FF2B5EF4-FFF2-40B4-BE49-F238E27FC236}">
                <a16:creationId xmlns:a16="http://schemas.microsoft.com/office/drawing/2014/main" id="{34CCC5CD-AA43-1F3A-4126-3F7B0010D098}"/>
              </a:ext>
            </a:extLst>
          </p:cNvPr>
          <p:cNvSpPr txBox="1"/>
          <p:nvPr/>
        </p:nvSpPr>
        <p:spPr>
          <a:xfrm>
            <a:off x="2985135" y="1117978"/>
            <a:ext cx="6221730" cy="4493538"/>
          </a:xfrm>
          <a:prstGeom prst="rect">
            <a:avLst/>
          </a:prstGeom>
          <a:noFill/>
        </p:spPr>
        <p:txBody>
          <a:bodyPr wrap="square" rtlCol="0">
            <a:spAutoFit/>
          </a:bodyPr>
          <a:lstStyle/>
          <a:p>
            <a:pPr>
              <a:defRPr/>
            </a:pPr>
            <a:r>
              <a:rPr lang="en-US" sz="2400" b="1" dirty="0">
                <a:solidFill>
                  <a:srgbClr val="EE690F"/>
                </a:solidFill>
                <a:latin typeface="Calibri" panose="020F0502020204030204"/>
              </a:rPr>
              <a:t>By end of this session, </a:t>
            </a:r>
          </a:p>
          <a:p>
            <a:pPr>
              <a:defRPr/>
            </a:pPr>
            <a:endParaRPr lang="en-US" dirty="0">
              <a:solidFill>
                <a:prstClr val="black"/>
              </a:solidFill>
              <a:latin typeface="Calibri" panose="020F0502020204030204"/>
            </a:endParaRPr>
          </a:p>
          <a:p>
            <a:pPr>
              <a:defRPr/>
            </a:pPr>
            <a:r>
              <a:rPr lang="en-US" sz="2400" b="1" i="1" dirty="0">
                <a:solidFill>
                  <a:srgbClr val="00457C"/>
                </a:solidFill>
                <a:latin typeface="Calibri" panose="020F0502020204030204"/>
              </a:rPr>
              <a:t>You will gain an understanding of:</a:t>
            </a:r>
          </a:p>
          <a:p>
            <a:pPr lvl="1">
              <a:defRPr/>
            </a:pPr>
            <a:endParaRPr lang="en-US" dirty="0">
              <a:solidFill>
                <a:prstClr val="black">
                  <a:lumMod val="75000"/>
                  <a:lumOff val="25000"/>
                </a:prstClr>
              </a:solidFill>
              <a:latin typeface="Calibri" panose="020F0502020204030204"/>
            </a:endParaRPr>
          </a:p>
          <a:p>
            <a:pPr lvl="1">
              <a:buFont typeface="Wingdings" panose="05000000000000000000" pitchFamily="2" charset="2"/>
              <a:buChar char="¶"/>
              <a:defRPr/>
            </a:pPr>
            <a:r>
              <a:rPr lang="en-US" sz="2600" dirty="0">
                <a:solidFill>
                  <a:prstClr val="black">
                    <a:lumMod val="75000"/>
                    <a:lumOff val="25000"/>
                  </a:prstClr>
                </a:solidFill>
                <a:latin typeface="Calibri" panose="020F0502020204030204"/>
              </a:rPr>
              <a:t> </a:t>
            </a:r>
            <a:r>
              <a:rPr lang="en-US" sz="2400" dirty="0">
                <a:solidFill>
                  <a:prstClr val="black">
                    <a:lumMod val="75000"/>
                    <a:lumOff val="25000"/>
                  </a:prstClr>
                </a:solidFill>
                <a:latin typeface="Calibri" panose="020F0502020204030204"/>
              </a:rPr>
              <a:t>The phases of the Meta-Moment Tool</a:t>
            </a:r>
          </a:p>
          <a:p>
            <a:pPr lvl="1">
              <a:buFont typeface="Wingdings" panose="05000000000000000000" pitchFamily="2" charset="2"/>
              <a:buChar char="¶"/>
              <a:defRPr/>
            </a:pPr>
            <a:r>
              <a:rPr lang="en-US" sz="2400" dirty="0">
                <a:solidFill>
                  <a:prstClr val="black">
                    <a:lumMod val="75000"/>
                    <a:lumOff val="25000"/>
                  </a:prstClr>
                </a:solidFill>
                <a:latin typeface="Calibri" panose="020F0502020204030204"/>
              </a:rPr>
              <a:t>  The value of activating your “best self”</a:t>
            </a:r>
          </a:p>
          <a:p>
            <a:pPr lvl="1">
              <a:buFont typeface="Wingdings" panose="05000000000000000000" pitchFamily="2" charset="2"/>
              <a:buChar char="¶"/>
              <a:defRPr/>
            </a:pPr>
            <a:r>
              <a:rPr lang="en-US" sz="2400" dirty="0">
                <a:solidFill>
                  <a:prstClr val="black">
                    <a:lumMod val="75000"/>
                    <a:lumOff val="25000"/>
                  </a:prstClr>
                </a:solidFill>
                <a:latin typeface="Calibri" panose="020F0502020204030204"/>
              </a:rPr>
              <a:t>	How to develop its use into a habit</a:t>
            </a:r>
          </a:p>
          <a:p>
            <a:pPr lvl="1">
              <a:defRPr/>
            </a:pPr>
            <a:endParaRPr lang="en-US" dirty="0">
              <a:solidFill>
                <a:prstClr val="black"/>
              </a:solidFill>
              <a:latin typeface="Calibri" panose="020F0502020204030204"/>
            </a:endParaRPr>
          </a:p>
          <a:p>
            <a:pPr>
              <a:defRPr/>
            </a:pPr>
            <a:r>
              <a:rPr lang="en-US" sz="2400" b="1" i="1" dirty="0">
                <a:solidFill>
                  <a:srgbClr val="00457C"/>
                </a:solidFill>
                <a:latin typeface="Calibri" panose="020F0502020204030204"/>
              </a:rPr>
              <a:t>You will be better equipped to:</a:t>
            </a:r>
          </a:p>
          <a:p>
            <a:pPr lvl="1">
              <a:defRPr/>
            </a:pPr>
            <a:endParaRPr lang="en-US" dirty="0">
              <a:solidFill>
                <a:prstClr val="black">
                  <a:lumMod val="75000"/>
                  <a:lumOff val="25000"/>
                </a:prstClr>
              </a:solidFill>
              <a:latin typeface="Calibri" panose="020F0502020204030204"/>
            </a:endParaRPr>
          </a:p>
          <a:p>
            <a:pPr lvl="1">
              <a:buFont typeface="Wingdings" panose="05000000000000000000" pitchFamily="2" charset="2"/>
              <a:buChar char="¶"/>
              <a:defRPr/>
            </a:pPr>
            <a:r>
              <a:rPr lang="en-US" sz="2600" dirty="0">
                <a:solidFill>
                  <a:prstClr val="black">
                    <a:lumMod val="75000"/>
                    <a:lumOff val="25000"/>
                  </a:prstClr>
                </a:solidFill>
                <a:latin typeface="Calibri" panose="020F0502020204030204"/>
              </a:rPr>
              <a:t> </a:t>
            </a:r>
            <a:r>
              <a:rPr lang="en-US" sz="2400" dirty="0">
                <a:solidFill>
                  <a:prstClr val="black">
                    <a:lumMod val="75000"/>
                    <a:lumOff val="25000"/>
                  </a:prstClr>
                </a:solidFill>
                <a:latin typeface="Calibri" panose="020F0502020204030204"/>
              </a:rPr>
              <a:t>Contribute to an environment that will help students and those around you….</a:t>
            </a:r>
          </a:p>
          <a:p>
            <a:pPr lvl="1">
              <a:defRPr/>
            </a:pPr>
            <a:endParaRPr lang="en-US" dirty="0">
              <a:solidFill>
                <a:prstClr val="black"/>
              </a:solidFill>
              <a:latin typeface="Calibri" panose="020F0502020204030204"/>
            </a:endParaRPr>
          </a:p>
        </p:txBody>
      </p:sp>
      <p:pic>
        <p:nvPicPr>
          <p:cNvPr id="5" name="Picture 4" descr="inspire, achieve, thrive">
            <a:extLst>
              <a:ext uri="{FF2B5EF4-FFF2-40B4-BE49-F238E27FC236}">
                <a16:creationId xmlns:a16="http://schemas.microsoft.com/office/drawing/2014/main" id="{2535F40A-75D3-D0FC-2C80-1BD750479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5892422"/>
            <a:ext cx="4762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81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Meta-Moment</a:t>
            </a:r>
          </a:p>
        </p:txBody>
      </p:sp>
      <p:pic>
        <p:nvPicPr>
          <p:cNvPr id="2" name="Picture 2" descr="Between stimulus and response, there is a space. In that space lies our power to choose our response. In that space lies our freedom and our growth. - Viktor Frankl">
            <a:extLst>
              <a:ext uri="{FF2B5EF4-FFF2-40B4-BE49-F238E27FC236}">
                <a16:creationId xmlns:a16="http://schemas.microsoft.com/office/drawing/2014/main" id="{77DD07F2-388D-1E94-35A1-48BE9330FB0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160462" y="1343025"/>
            <a:ext cx="9324976" cy="46624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612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2" name="Content Placeholder 2">
            <a:extLst>
              <a:ext uri="{FF2B5EF4-FFF2-40B4-BE49-F238E27FC236}">
                <a16:creationId xmlns:a16="http://schemas.microsoft.com/office/drawing/2014/main" id="{19CEB1FF-B601-3AD6-69BB-5279FB772722}"/>
              </a:ext>
            </a:extLst>
          </p:cNvPr>
          <p:cNvSpPr>
            <a:spLocks noGrp="1"/>
          </p:cNvSpPr>
          <p:nvPr>
            <p:ph idx="1"/>
          </p:nvPr>
        </p:nvSpPr>
        <p:spPr>
          <a:xfrm>
            <a:off x="2004048" y="1013221"/>
            <a:ext cx="8644902" cy="4351338"/>
          </a:xfrm>
        </p:spPr>
        <p:txBody>
          <a:bodyPr>
            <a:normAutofit/>
          </a:bodyPr>
          <a:lstStyle/>
          <a:p>
            <a:pPr marL="0" indent="0">
              <a:buNone/>
            </a:pPr>
            <a:r>
              <a:rPr lang="en-US" sz="2400" dirty="0"/>
              <a:t>The </a:t>
            </a:r>
            <a:r>
              <a:rPr lang="en-US" sz="2400" b="1" dirty="0"/>
              <a:t>Meta-Moment</a:t>
            </a:r>
            <a:r>
              <a:rPr lang="en-US" sz="2400" dirty="0"/>
              <a:t> consists of four steps:</a:t>
            </a:r>
            <a:br>
              <a:rPr lang="en-US" sz="2400" dirty="0"/>
            </a:br>
            <a:endParaRPr lang="en-US" sz="2400" dirty="0"/>
          </a:p>
          <a:p>
            <a:pPr lvl="1">
              <a:buFont typeface="Symbol" panose="05050102010706020507" pitchFamily="18" charset="2"/>
              <a:buChar char=""/>
            </a:pPr>
            <a:r>
              <a:rPr lang="en-US" sz="2100" b="1" dirty="0"/>
              <a:t>Sense</a:t>
            </a:r>
            <a:r>
              <a:rPr lang="en-US" sz="2100" dirty="0"/>
              <a:t> that something has happened or changed in your environment</a:t>
            </a:r>
            <a:br>
              <a:rPr lang="en-US" sz="2100" dirty="0"/>
            </a:br>
            <a:endParaRPr lang="en-US" sz="2100" dirty="0"/>
          </a:p>
          <a:p>
            <a:pPr lvl="1">
              <a:buFont typeface="Symbol" panose="05050102010706020507" pitchFamily="18" charset="2"/>
              <a:buChar char=""/>
            </a:pPr>
            <a:r>
              <a:rPr lang="en-US" sz="2100" b="1" dirty="0"/>
              <a:t>Pause</a:t>
            </a:r>
            <a:r>
              <a:rPr lang="en-US" sz="2100" dirty="0"/>
              <a:t> to de-escalate and avoid responding in an unhelpful manner</a:t>
            </a:r>
            <a:br>
              <a:rPr lang="en-US" sz="2100" dirty="0"/>
            </a:br>
            <a:endParaRPr lang="en-US" sz="2100" dirty="0"/>
          </a:p>
          <a:p>
            <a:pPr lvl="1">
              <a:buFont typeface="Symbol" panose="05050102010706020507" pitchFamily="18" charset="2"/>
              <a:buChar char=""/>
            </a:pPr>
            <a:r>
              <a:rPr lang="en-US" sz="2100" b="1" dirty="0"/>
              <a:t>See your </a:t>
            </a:r>
            <a:r>
              <a:rPr lang="en-US" sz="2100" b="1" i="1" dirty="0"/>
              <a:t>best self</a:t>
            </a:r>
            <a:r>
              <a:rPr lang="en-US" sz="2100" b="1" dirty="0"/>
              <a:t>, </a:t>
            </a:r>
            <a:r>
              <a:rPr lang="en-US" sz="2100" dirty="0"/>
              <a:t>or visualize a positive image of yourself</a:t>
            </a:r>
            <a:br>
              <a:rPr lang="en-US" sz="2100" dirty="0"/>
            </a:br>
            <a:endParaRPr lang="en-US" sz="2100" dirty="0"/>
          </a:p>
          <a:p>
            <a:pPr lvl="1">
              <a:buFont typeface="Symbol" panose="05050102010706020507" pitchFamily="18" charset="2"/>
              <a:buChar char=""/>
            </a:pPr>
            <a:r>
              <a:rPr lang="en-US" sz="2100" b="1" dirty="0"/>
              <a:t>Strategize and act</a:t>
            </a:r>
            <a:r>
              <a:rPr lang="en-US" sz="2100" dirty="0"/>
              <a:t> in a more helpful manner</a:t>
            </a:r>
          </a:p>
        </p:txBody>
      </p:sp>
      <p:grpSp>
        <p:nvGrpSpPr>
          <p:cNvPr id="5" name="Group 4">
            <a:extLst>
              <a:ext uri="{FF2B5EF4-FFF2-40B4-BE49-F238E27FC236}">
                <a16:creationId xmlns:a16="http://schemas.microsoft.com/office/drawing/2014/main" id="{1E9F0FB8-EA9A-65C6-E74B-4CECAC1879E5}"/>
              </a:ext>
            </a:extLst>
          </p:cNvPr>
          <p:cNvGrpSpPr/>
          <p:nvPr/>
        </p:nvGrpSpPr>
        <p:grpSpPr>
          <a:xfrm>
            <a:off x="2004048" y="4620559"/>
            <a:ext cx="8060606" cy="1997622"/>
            <a:chOff x="480048" y="4297177"/>
            <a:chExt cx="8060606" cy="1997622"/>
          </a:xfrm>
        </p:grpSpPr>
        <p:pic>
          <p:nvPicPr>
            <p:cNvPr id="6" name="Picture 5" descr="A cartoon of a piece of bread with a brain on it&#10;&#10;Description automatically generated">
              <a:extLst>
                <a:ext uri="{FF2B5EF4-FFF2-40B4-BE49-F238E27FC236}">
                  <a16:creationId xmlns:a16="http://schemas.microsoft.com/office/drawing/2014/main" id="{4166E5BA-83BC-91EB-37A2-04DD32634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48" y="4715987"/>
              <a:ext cx="1604718" cy="1411864"/>
            </a:xfrm>
            <a:prstGeom prst="rect">
              <a:avLst/>
            </a:prstGeom>
          </p:spPr>
        </p:pic>
        <p:pic>
          <p:nvPicPr>
            <p:cNvPr id="7" name="Picture 6" descr="A cartoon of a piece of bread holding a sign&#10;&#10;Description automatically generated">
              <a:extLst>
                <a:ext uri="{FF2B5EF4-FFF2-40B4-BE49-F238E27FC236}">
                  <a16:creationId xmlns:a16="http://schemas.microsoft.com/office/drawing/2014/main" id="{F78B52DC-122B-3BB3-F110-C2FAD1A73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8573" y="4684324"/>
              <a:ext cx="1973156" cy="1443527"/>
            </a:xfrm>
            <a:prstGeom prst="rect">
              <a:avLst/>
            </a:prstGeom>
          </p:spPr>
        </p:pic>
        <p:pic>
          <p:nvPicPr>
            <p:cNvPr id="8" name="Picture 7" descr="Cartoon toast with arms and legs&#10;&#10;Description automatically generated">
              <a:extLst>
                <a:ext uri="{FF2B5EF4-FFF2-40B4-BE49-F238E27FC236}">
                  <a16:creationId xmlns:a16="http://schemas.microsoft.com/office/drawing/2014/main" id="{83F41C87-B316-9C18-718C-8F3B53546E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0351" y="4297177"/>
              <a:ext cx="1889681" cy="1830674"/>
            </a:xfrm>
            <a:prstGeom prst="rect">
              <a:avLst/>
            </a:prstGeom>
          </p:spPr>
        </p:pic>
        <p:pic>
          <p:nvPicPr>
            <p:cNvPr id="9" name="Picture 8" descr="A cartoon of a piece of bread holding a toolbox&#10;&#10;Description automatically generated">
              <a:extLst>
                <a:ext uri="{FF2B5EF4-FFF2-40B4-BE49-F238E27FC236}">
                  <a16:creationId xmlns:a16="http://schemas.microsoft.com/office/drawing/2014/main" id="{10DE622D-01ED-D9C0-2C45-A42B51D9D9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7375" y="4684324"/>
              <a:ext cx="1603279" cy="1610475"/>
            </a:xfrm>
            <a:prstGeom prst="rect">
              <a:avLst/>
            </a:prstGeom>
          </p:spPr>
        </p:pic>
      </p:grpSp>
      <p:pic>
        <p:nvPicPr>
          <p:cNvPr id="10" name="Picture 9">
            <a:extLst>
              <a:ext uri="{FF2B5EF4-FFF2-40B4-BE49-F238E27FC236}">
                <a16:creationId xmlns:a16="http://schemas.microsoft.com/office/drawing/2014/main" id="{F643608B-0118-8EBB-E88C-954A09713BCF}"/>
              </a:ext>
            </a:extLst>
          </p:cNvPr>
          <p:cNvPicPr>
            <a:picLocks noChangeAspect="1"/>
          </p:cNvPicPr>
          <p:nvPr/>
        </p:nvPicPr>
        <p:blipFill>
          <a:blip r:embed="rId8"/>
          <a:stretch>
            <a:fillRect/>
          </a:stretch>
        </p:blipFill>
        <p:spPr>
          <a:xfrm>
            <a:off x="1895439" y="1662939"/>
            <a:ext cx="514422" cy="543001"/>
          </a:xfrm>
          <a:prstGeom prst="rect">
            <a:avLst/>
          </a:prstGeom>
        </p:spPr>
      </p:pic>
      <p:pic>
        <p:nvPicPr>
          <p:cNvPr id="11" name="Picture 10">
            <a:extLst>
              <a:ext uri="{FF2B5EF4-FFF2-40B4-BE49-F238E27FC236}">
                <a16:creationId xmlns:a16="http://schemas.microsoft.com/office/drawing/2014/main" id="{93038610-F29D-49C6-6FFB-8861B81C50F1}"/>
              </a:ext>
            </a:extLst>
          </p:cNvPr>
          <p:cNvPicPr>
            <a:picLocks noChangeAspect="1"/>
          </p:cNvPicPr>
          <p:nvPr/>
        </p:nvPicPr>
        <p:blipFill>
          <a:blip r:embed="rId9"/>
          <a:stretch>
            <a:fillRect/>
          </a:stretch>
        </p:blipFill>
        <p:spPr>
          <a:xfrm>
            <a:off x="1880202" y="2286890"/>
            <a:ext cx="523948" cy="571580"/>
          </a:xfrm>
          <a:prstGeom prst="rect">
            <a:avLst/>
          </a:prstGeom>
        </p:spPr>
      </p:pic>
      <p:pic>
        <p:nvPicPr>
          <p:cNvPr id="12" name="Picture 11">
            <a:extLst>
              <a:ext uri="{FF2B5EF4-FFF2-40B4-BE49-F238E27FC236}">
                <a16:creationId xmlns:a16="http://schemas.microsoft.com/office/drawing/2014/main" id="{CBEBC719-CACD-CE01-7AA0-3465C8ADEA59}"/>
              </a:ext>
            </a:extLst>
          </p:cNvPr>
          <p:cNvPicPr>
            <a:picLocks noChangeAspect="1"/>
          </p:cNvPicPr>
          <p:nvPr/>
        </p:nvPicPr>
        <p:blipFill>
          <a:blip r:embed="rId10"/>
          <a:stretch>
            <a:fillRect/>
          </a:stretch>
        </p:blipFill>
        <p:spPr>
          <a:xfrm>
            <a:off x="1885391" y="2929897"/>
            <a:ext cx="514422" cy="552527"/>
          </a:xfrm>
          <a:prstGeom prst="rect">
            <a:avLst/>
          </a:prstGeom>
        </p:spPr>
      </p:pic>
      <p:pic>
        <p:nvPicPr>
          <p:cNvPr id="13" name="Picture 12">
            <a:extLst>
              <a:ext uri="{FF2B5EF4-FFF2-40B4-BE49-F238E27FC236}">
                <a16:creationId xmlns:a16="http://schemas.microsoft.com/office/drawing/2014/main" id="{5BD8D4FA-C482-5B50-F585-38C965B295CF}"/>
              </a:ext>
            </a:extLst>
          </p:cNvPr>
          <p:cNvPicPr>
            <a:picLocks noChangeAspect="1"/>
          </p:cNvPicPr>
          <p:nvPr/>
        </p:nvPicPr>
        <p:blipFill>
          <a:blip r:embed="rId11"/>
          <a:stretch>
            <a:fillRect/>
          </a:stretch>
        </p:blipFill>
        <p:spPr>
          <a:xfrm>
            <a:off x="1895439" y="3564467"/>
            <a:ext cx="514422" cy="562053"/>
          </a:xfrm>
          <a:prstGeom prst="rect">
            <a:avLst/>
          </a:prstGeom>
        </p:spPr>
      </p:pic>
      <p:sp>
        <p:nvSpPr>
          <p:cNvPr id="14" name="TextBox 13">
            <a:extLst>
              <a:ext uri="{FF2B5EF4-FFF2-40B4-BE49-F238E27FC236}">
                <a16:creationId xmlns:a16="http://schemas.microsoft.com/office/drawing/2014/main" id="{61B6FE3F-CC94-DE78-98A0-566D06CE3EE3}"/>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Meta-Moment</a:t>
            </a:r>
          </a:p>
        </p:txBody>
      </p:sp>
    </p:spTree>
    <p:extLst>
      <p:ext uri="{BB962C8B-B14F-4D97-AF65-F5344CB8AC3E}">
        <p14:creationId xmlns:p14="http://schemas.microsoft.com/office/powerpoint/2010/main" val="64331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 Meta-Moment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Story</a:t>
            </a:r>
          </a:p>
        </p:txBody>
      </p:sp>
      <p:pic>
        <p:nvPicPr>
          <p:cNvPr id="2" name="Online Media 2" title="Meta-Moments and The RULER Approach to social and emotional learning.mov">
            <a:hlinkClick r:id="" action="ppaction://media"/>
            <a:extLst>
              <a:ext uri="{FF2B5EF4-FFF2-40B4-BE49-F238E27FC236}">
                <a16:creationId xmlns:a16="http://schemas.microsoft.com/office/drawing/2014/main" id="{7213C54C-B95C-D67C-865A-E15196EEEE0F}"/>
              </a:ext>
            </a:extLst>
          </p:cNvPr>
          <p:cNvPicPr>
            <a:picLocks noRot="1" noChangeAspect="1"/>
          </p:cNvPicPr>
          <p:nvPr>
            <a:videoFile r:link="rId1"/>
          </p:nvPr>
        </p:nvPicPr>
        <p:blipFill>
          <a:blip r:embed="rId5"/>
          <a:stretch>
            <a:fillRect/>
          </a:stretch>
        </p:blipFill>
        <p:spPr>
          <a:xfrm>
            <a:off x="1056682" y="817604"/>
            <a:ext cx="9544595" cy="5392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5428A936-8C83-4135-C247-822ED72897BC}"/>
              </a:ext>
            </a:extLst>
          </p:cNvPr>
          <p:cNvSpPr txBox="1"/>
          <p:nvPr/>
        </p:nvSpPr>
        <p:spPr>
          <a:xfrm>
            <a:off x="1524000" y="6369489"/>
            <a:ext cx="9144000" cy="369332"/>
          </a:xfrm>
          <a:prstGeom prst="rect">
            <a:avLst/>
          </a:prstGeom>
          <a:noFill/>
        </p:spPr>
        <p:txBody>
          <a:bodyPr wrap="square">
            <a:spAutoFit/>
          </a:bodyPr>
          <a:lstStyle/>
          <a:p>
            <a:pPr algn="ctr"/>
            <a:r>
              <a:rPr lang="en-US" dirty="0">
                <a:latin typeface="YouTube Noto"/>
                <a:hlinkClick r:id="rId6" tooltip="Share link"/>
              </a:rPr>
              <a:t>https://youtu.be/yKXLEJqxUxw?t=7</a:t>
            </a:r>
            <a:endParaRPr lang="en-US" dirty="0"/>
          </a:p>
        </p:txBody>
      </p:sp>
    </p:spTree>
    <p:extLst>
      <p:ext uri="{BB962C8B-B14F-4D97-AF65-F5344CB8AC3E}">
        <p14:creationId xmlns:p14="http://schemas.microsoft.com/office/powerpoint/2010/main" val="236606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Opportunity for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Reflection</a:t>
            </a:r>
          </a:p>
        </p:txBody>
      </p:sp>
      <p:sp>
        <p:nvSpPr>
          <p:cNvPr id="2" name="Content Placeholder 4">
            <a:extLst>
              <a:ext uri="{FF2B5EF4-FFF2-40B4-BE49-F238E27FC236}">
                <a16:creationId xmlns:a16="http://schemas.microsoft.com/office/drawing/2014/main" id="{DF05A65F-3F79-6E6E-D3AD-129CB92363F1}"/>
              </a:ext>
            </a:extLst>
          </p:cNvPr>
          <p:cNvSpPr>
            <a:spLocks noGrp="1"/>
          </p:cNvSpPr>
          <p:nvPr>
            <p:ph idx="1"/>
          </p:nvPr>
        </p:nvSpPr>
        <p:spPr>
          <a:xfrm>
            <a:off x="1963139" y="3020928"/>
            <a:ext cx="8491362" cy="3320425"/>
          </a:xfrm>
        </p:spPr>
        <p:txBody>
          <a:bodyPr>
            <a:normAutofit fontScale="92500" lnSpcReduction="10000"/>
          </a:bodyPr>
          <a:lstStyle/>
          <a:p>
            <a:pPr>
              <a:buClr>
                <a:srgbClr val="D9531E"/>
              </a:buClr>
              <a:buFont typeface="Wingdings" panose="05000000000000000000" pitchFamily="2" charset="2"/>
              <a:buChar char="«"/>
            </a:pPr>
            <a:r>
              <a:rPr lang="en-US" sz="2800" dirty="0"/>
              <a:t> Think of a situation between you and </a:t>
            </a:r>
            <a:r>
              <a:rPr lang="en-US" sz="2800" b="1" dirty="0">
                <a:solidFill>
                  <a:srgbClr val="01447B"/>
                </a:solidFill>
              </a:rPr>
              <a:t>someone else </a:t>
            </a:r>
            <a:r>
              <a:rPr lang="en-US" sz="2800" dirty="0"/>
              <a:t>in which you would have appreciated if </a:t>
            </a:r>
            <a:r>
              <a:rPr lang="en-US" sz="2800" i="1" dirty="0"/>
              <a:t>they</a:t>
            </a:r>
            <a:r>
              <a:rPr lang="en-US" sz="2800" b="1" dirty="0">
                <a:solidFill>
                  <a:srgbClr val="01447B"/>
                </a:solidFill>
              </a:rPr>
              <a:t> </a:t>
            </a:r>
            <a:r>
              <a:rPr lang="en-US" sz="2800" dirty="0"/>
              <a:t>would have used a meta-moment during their interaction with </a:t>
            </a:r>
            <a:r>
              <a:rPr lang="en-US" sz="2800" i="1" dirty="0"/>
              <a:t>you</a:t>
            </a:r>
            <a:r>
              <a:rPr lang="en-US" sz="2800" dirty="0"/>
              <a:t>.</a:t>
            </a:r>
            <a:br>
              <a:rPr lang="en-US" sz="2800" dirty="0"/>
            </a:br>
            <a:endParaRPr lang="en-US" sz="2800" dirty="0"/>
          </a:p>
          <a:p>
            <a:pPr>
              <a:buClr>
                <a:srgbClr val="D9531E"/>
              </a:buClr>
              <a:buFont typeface="Wingdings" panose="05000000000000000000" pitchFamily="2" charset="2"/>
              <a:buChar char="«"/>
            </a:pPr>
            <a:r>
              <a:rPr lang="en-US" sz="2800" dirty="0"/>
              <a:t> Think of an interaction in the past that </a:t>
            </a:r>
            <a:r>
              <a:rPr lang="en-US" dirty="0"/>
              <a:t>could </a:t>
            </a:r>
            <a:r>
              <a:rPr lang="en-US" sz="2800" dirty="0"/>
              <a:t>have had a more productive outcome if </a:t>
            </a:r>
            <a:r>
              <a:rPr lang="en-US" sz="2800" i="1" dirty="0"/>
              <a:t>you</a:t>
            </a:r>
            <a:r>
              <a:rPr lang="en-US" sz="2800" dirty="0"/>
              <a:t> had taken a </a:t>
            </a:r>
            <a:r>
              <a:rPr lang="en-US" sz="2800" b="1" dirty="0">
                <a:solidFill>
                  <a:srgbClr val="01447B"/>
                </a:solidFill>
              </a:rPr>
              <a:t>meta-moment for yourself</a:t>
            </a:r>
            <a:r>
              <a:rPr lang="en-US" sz="2800" dirty="0"/>
              <a:t>.</a:t>
            </a:r>
            <a:br>
              <a:rPr lang="en-US" sz="2800" dirty="0"/>
            </a:br>
            <a:endParaRPr lang="en-US" sz="2800" dirty="0"/>
          </a:p>
          <a:p>
            <a:pPr>
              <a:buClr>
                <a:srgbClr val="D9531E"/>
              </a:buClr>
              <a:buFont typeface="Wingdings" panose="05000000000000000000" pitchFamily="2" charset="2"/>
              <a:buChar char="«"/>
            </a:pPr>
            <a:r>
              <a:rPr lang="en-US" sz="2800" dirty="0"/>
              <a:t> What are examples of </a:t>
            </a:r>
            <a:r>
              <a:rPr lang="en-US" sz="2800" b="1" dirty="0">
                <a:solidFill>
                  <a:srgbClr val="01447B"/>
                </a:solidFill>
              </a:rPr>
              <a:t>barriers</a:t>
            </a:r>
            <a:r>
              <a:rPr lang="en-US" sz="2800" dirty="0"/>
              <a:t> to taking a meta-moment?</a:t>
            </a:r>
          </a:p>
        </p:txBody>
      </p:sp>
      <p:grpSp>
        <p:nvGrpSpPr>
          <p:cNvPr id="6" name="Group 5">
            <a:extLst>
              <a:ext uri="{FF2B5EF4-FFF2-40B4-BE49-F238E27FC236}">
                <a16:creationId xmlns:a16="http://schemas.microsoft.com/office/drawing/2014/main" id="{6FCFADFC-4F75-C5F0-D778-A11F4DA5B0A0}"/>
              </a:ext>
            </a:extLst>
          </p:cNvPr>
          <p:cNvGrpSpPr/>
          <p:nvPr/>
        </p:nvGrpSpPr>
        <p:grpSpPr>
          <a:xfrm>
            <a:off x="3682923" y="925597"/>
            <a:ext cx="6002456" cy="1431311"/>
            <a:chOff x="3202075" y="1127750"/>
            <a:chExt cx="5543582" cy="1356982"/>
          </a:xfrm>
        </p:grpSpPr>
        <p:pic>
          <p:nvPicPr>
            <p:cNvPr id="7" name="Picture 6" descr="A cartoon of a piece of bread with a brain on it&#10;&#10;Description automatically generated">
              <a:extLst>
                <a:ext uri="{FF2B5EF4-FFF2-40B4-BE49-F238E27FC236}">
                  <a16:creationId xmlns:a16="http://schemas.microsoft.com/office/drawing/2014/main" id="{9A687A6B-F686-7DFD-8A77-D0DCB267A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075" y="1392740"/>
              <a:ext cx="1185186" cy="1042751"/>
            </a:xfrm>
            <a:prstGeom prst="rect">
              <a:avLst/>
            </a:prstGeom>
          </p:spPr>
        </p:pic>
        <p:pic>
          <p:nvPicPr>
            <p:cNvPr id="8" name="Picture 7" descr="A cartoon of a piece of bread holding a sign&#10;&#10;Description automatically generated">
              <a:extLst>
                <a:ext uri="{FF2B5EF4-FFF2-40B4-BE49-F238E27FC236}">
                  <a16:creationId xmlns:a16="http://schemas.microsoft.com/office/drawing/2014/main" id="{08963612-1BF0-847B-AE10-5358653950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4656" y="1362308"/>
              <a:ext cx="1457301" cy="1066136"/>
            </a:xfrm>
            <a:prstGeom prst="rect">
              <a:avLst/>
            </a:prstGeom>
          </p:spPr>
        </p:pic>
        <p:pic>
          <p:nvPicPr>
            <p:cNvPr id="9" name="Picture 8" descr="Cartoon toast with arms and legs&#10;&#10;Description automatically generated">
              <a:extLst>
                <a:ext uri="{FF2B5EF4-FFF2-40B4-BE49-F238E27FC236}">
                  <a16:creationId xmlns:a16="http://schemas.microsoft.com/office/drawing/2014/main" id="{AC23532A-3E55-D0C7-C752-EAA1BD1EDB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1957" y="1127750"/>
              <a:ext cx="1395649" cy="1352069"/>
            </a:xfrm>
            <a:prstGeom prst="rect">
              <a:avLst/>
            </a:prstGeom>
          </p:spPr>
        </p:pic>
        <p:pic>
          <p:nvPicPr>
            <p:cNvPr id="10" name="Picture 9" descr="A cartoon of a piece of bread holding a toolbox&#10;&#10;Description automatically generated">
              <a:extLst>
                <a:ext uri="{FF2B5EF4-FFF2-40B4-BE49-F238E27FC236}">
                  <a16:creationId xmlns:a16="http://schemas.microsoft.com/office/drawing/2014/main" id="{29435D25-0911-E1E0-4DA7-CF4B91CA1F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534" y="1295294"/>
              <a:ext cx="1184123" cy="1189438"/>
            </a:xfrm>
            <a:prstGeom prst="rect">
              <a:avLst/>
            </a:prstGeom>
          </p:spPr>
        </p:pic>
      </p:grpSp>
      <p:pic>
        <p:nvPicPr>
          <p:cNvPr id="12" name="Picture 2" descr="Stars star design yellow Royalty Free Vector Image">
            <a:extLst>
              <a:ext uri="{FF2B5EF4-FFF2-40B4-BE49-F238E27FC236}">
                <a16:creationId xmlns:a16="http://schemas.microsoft.com/office/drawing/2014/main" id="{EFC60883-569C-416B-9B9F-6A6144BAF68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750" t="5694" r="27050" b="7928"/>
          <a:stretch/>
        </p:blipFill>
        <p:spPr bwMode="auto">
          <a:xfrm rot="11458372" flipH="1">
            <a:off x="447590" y="2023769"/>
            <a:ext cx="1522559" cy="29441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black and white text&#10;&#10;Description automatically generated">
            <a:extLst>
              <a:ext uri="{FF2B5EF4-FFF2-40B4-BE49-F238E27FC236}">
                <a16:creationId xmlns:a16="http://schemas.microsoft.com/office/drawing/2014/main" id="{9A8CA8CE-2A14-6027-E1C1-6A2EA455B4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605145">
            <a:off x="91694" y="1098872"/>
            <a:ext cx="2234353" cy="968220"/>
          </a:xfrm>
          <a:prstGeom prst="rect">
            <a:avLst/>
          </a:prstGeom>
        </p:spPr>
      </p:pic>
    </p:spTree>
    <p:extLst>
      <p:ext uri="{BB962C8B-B14F-4D97-AF65-F5344CB8AC3E}">
        <p14:creationId xmlns:p14="http://schemas.microsoft.com/office/powerpoint/2010/main" val="28250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Making Meta-Moments a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Habit</a:t>
            </a:r>
          </a:p>
        </p:txBody>
      </p:sp>
      <p:pic>
        <p:nvPicPr>
          <p:cNvPr id="2" name="Picture 2" descr="Atomic Habits - James Clear - Custom Branded Promotional Books - Swag.com">
            <a:extLst>
              <a:ext uri="{FF2B5EF4-FFF2-40B4-BE49-F238E27FC236}">
                <a16:creationId xmlns:a16="http://schemas.microsoft.com/office/drawing/2014/main" id="{AE86A70B-1AE5-7C96-B046-B990358048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37" r="13610"/>
          <a:stretch/>
        </p:blipFill>
        <p:spPr bwMode="auto">
          <a:xfrm>
            <a:off x="1135308" y="1864479"/>
            <a:ext cx="2013567" cy="31290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CFEC12F-BAE2-9080-E690-75B8E7768722}"/>
              </a:ext>
            </a:extLst>
          </p:cNvPr>
          <p:cNvSpPr txBox="1"/>
          <p:nvPr/>
        </p:nvSpPr>
        <p:spPr>
          <a:xfrm>
            <a:off x="3740770" y="932989"/>
            <a:ext cx="6096929" cy="5555367"/>
          </a:xfrm>
          <a:prstGeom prst="rect">
            <a:avLst/>
          </a:prstGeom>
          <a:noFill/>
        </p:spPr>
        <p:txBody>
          <a:bodyPr wrap="square">
            <a:spAutoFit/>
          </a:bodyPr>
          <a:lstStyle/>
          <a:p>
            <a:pPr marL="342900" indent="-342900">
              <a:buClr>
                <a:srgbClr val="F7AC21"/>
              </a:buClr>
              <a:buFont typeface="Wingdings" panose="05000000000000000000" pitchFamily="2" charset="2"/>
              <a:buChar char="«"/>
            </a:pPr>
            <a:r>
              <a:rPr lang="en-US" sz="2200" dirty="0">
                <a:solidFill>
                  <a:srgbClr val="000000"/>
                </a:solidFill>
              </a:rPr>
              <a:t>Habits are the </a:t>
            </a:r>
            <a:r>
              <a:rPr lang="en-US" sz="2200" b="1" dirty="0">
                <a:solidFill>
                  <a:srgbClr val="01447B"/>
                </a:solidFill>
              </a:rPr>
              <a:t>compound interest of self-improvement</a:t>
            </a:r>
            <a:r>
              <a:rPr lang="en-US" sz="2200" dirty="0">
                <a:solidFill>
                  <a:srgbClr val="000000"/>
                </a:solidFill>
              </a:rPr>
              <a:t>. Getting 1% better every day counts for a lot in the long-​run.</a:t>
            </a:r>
            <a:br>
              <a:rPr lang="en-US" sz="2200" dirty="0">
                <a:solidFill>
                  <a:srgbClr val="000000"/>
                </a:solidFill>
              </a:rPr>
            </a:br>
            <a:endParaRPr lang="en-US" sz="1200" dirty="0">
              <a:solidFill>
                <a:srgbClr val="000000"/>
              </a:solidFill>
            </a:endParaRPr>
          </a:p>
          <a:p>
            <a:pPr marL="342900" indent="-342900">
              <a:buClr>
                <a:srgbClr val="F7AC21"/>
              </a:buClr>
              <a:buFont typeface="Wingdings" panose="05000000000000000000" pitchFamily="2" charset="2"/>
              <a:buChar char="«"/>
            </a:pPr>
            <a:r>
              <a:rPr lang="en-US" sz="2200" dirty="0">
                <a:solidFill>
                  <a:srgbClr val="000000"/>
                </a:solidFill>
              </a:rPr>
              <a:t>Habits are a double-​edged sword. They can </a:t>
            </a:r>
            <a:r>
              <a:rPr lang="en-US" sz="2200" b="1" dirty="0">
                <a:solidFill>
                  <a:srgbClr val="01447B"/>
                </a:solidFill>
              </a:rPr>
              <a:t>work for you or against you</a:t>
            </a:r>
            <a:r>
              <a:rPr lang="en-US" sz="2200" dirty="0">
                <a:solidFill>
                  <a:srgbClr val="000000"/>
                </a:solidFill>
              </a:rPr>
              <a:t>, which is why understanding the details is essential.</a:t>
            </a:r>
            <a:br>
              <a:rPr lang="en-US" sz="2200" dirty="0">
                <a:solidFill>
                  <a:srgbClr val="000000"/>
                </a:solidFill>
              </a:rPr>
            </a:br>
            <a:endParaRPr lang="en-US" sz="1200" dirty="0">
              <a:solidFill>
                <a:srgbClr val="000000"/>
              </a:solidFill>
            </a:endParaRPr>
          </a:p>
          <a:p>
            <a:pPr marL="342900" indent="-342900">
              <a:buClr>
                <a:srgbClr val="F7AC21"/>
              </a:buClr>
              <a:buFont typeface="Wingdings" panose="05000000000000000000" pitchFamily="2" charset="2"/>
              <a:buChar char="«"/>
            </a:pPr>
            <a:r>
              <a:rPr lang="en-US" sz="2200" dirty="0">
                <a:solidFill>
                  <a:srgbClr val="000000"/>
                </a:solidFill>
              </a:rPr>
              <a:t>Small changes often appear to make no difference until you cross a critical threshold. The most powerful outcomes of any compounding process are delayed. </a:t>
            </a:r>
            <a:r>
              <a:rPr lang="en-US" sz="2200" b="1" dirty="0">
                <a:solidFill>
                  <a:srgbClr val="01447B"/>
                </a:solidFill>
              </a:rPr>
              <a:t>You need to be patient</a:t>
            </a:r>
            <a:r>
              <a:rPr lang="en-US" sz="2200" dirty="0">
                <a:solidFill>
                  <a:srgbClr val="000000"/>
                </a:solidFill>
              </a:rPr>
              <a:t>.</a:t>
            </a:r>
            <a:br>
              <a:rPr lang="en-US" sz="2200" dirty="0">
                <a:solidFill>
                  <a:srgbClr val="000000"/>
                </a:solidFill>
              </a:rPr>
            </a:br>
            <a:endParaRPr lang="en-US" sz="1200" dirty="0">
              <a:solidFill>
                <a:srgbClr val="000000"/>
              </a:solidFill>
            </a:endParaRPr>
          </a:p>
          <a:p>
            <a:pPr marL="342900" indent="-342900">
              <a:buClr>
                <a:srgbClr val="F7AC21"/>
              </a:buClr>
              <a:buFont typeface="Wingdings" panose="05000000000000000000" pitchFamily="2" charset="2"/>
              <a:buChar char="«"/>
            </a:pPr>
            <a:r>
              <a:rPr lang="en-US" sz="2200" dirty="0">
                <a:solidFill>
                  <a:srgbClr val="000000"/>
                </a:solidFill>
              </a:rPr>
              <a:t>If you want better results, then forget about setting goals. </a:t>
            </a:r>
            <a:r>
              <a:rPr lang="en-US" sz="2200" b="1" dirty="0">
                <a:solidFill>
                  <a:srgbClr val="01447B"/>
                </a:solidFill>
              </a:rPr>
              <a:t>Focus on your system </a:t>
            </a:r>
            <a:r>
              <a:rPr lang="en-US" sz="2200" dirty="0">
                <a:solidFill>
                  <a:srgbClr val="000000"/>
                </a:solidFill>
              </a:rPr>
              <a:t>instead.</a:t>
            </a:r>
            <a:br>
              <a:rPr lang="en-US" sz="2200" dirty="0">
                <a:solidFill>
                  <a:srgbClr val="000000"/>
                </a:solidFill>
              </a:rPr>
            </a:br>
            <a:endParaRPr lang="en-US" sz="1200" dirty="0">
              <a:solidFill>
                <a:srgbClr val="000000"/>
              </a:solidFill>
            </a:endParaRPr>
          </a:p>
          <a:p>
            <a:pPr marL="342900" indent="-342900">
              <a:buClr>
                <a:srgbClr val="F7AC21"/>
              </a:buClr>
              <a:buFont typeface="Wingdings" panose="05000000000000000000" pitchFamily="2" charset="2"/>
              <a:buChar char="«"/>
            </a:pPr>
            <a:r>
              <a:rPr lang="en-US" sz="2200" dirty="0">
                <a:solidFill>
                  <a:srgbClr val="000000"/>
                </a:solidFill>
              </a:rPr>
              <a:t>It’s not about what you want to do as much as </a:t>
            </a:r>
            <a:r>
              <a:rPr lang="en-US" sz="2200" b="1" dirty="0">
                <a:solidFill>
                  <a:srgbClr val="01447B"/>
                </a:solidFill>
              </a:rPr>
              <a:t>who you want to be</a:t>
            </a:r>
            <a:r>
              <a:rPr lang="en-US" sz="2200" dirty="0">
                <a:solidFill>
                  <a:srgbClr val="000000"/>
                </a:solidFill>
              </a:rPr>
              <a:t>!</a:t>
            </a:r>
          </a:p>
        </p:txBody>
      </p:sp>
    </p:spTree>
    <p:extLst>
      <p:ext uri="{BB962C8B-B14F-4D97-AF65-F5344CB8AC3E}">
        <p14:creationId xmlns:p14="http://schemas.microsoft.com/office/powerpoint/2010/main" val="184267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Goals are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Overrated</a:t>
            </a:r>
          </a:p>
        </p:txBody>
      </p:sp>
      <p:sp>
        <p:nvSpPr>
          <p:cNvPr id="2" name="TextBox 1">
            <a:extLst>
              <a:ext uri="{FF2B5EF4-FFF2-40B4-BE49-F238E27FC236}">
                <a16:creationId xmlns:a16="http://schemas.microsoft.com/office/drawing/2014/main" id="{7318367C-8EB8-027F-4B77-3B0A66CA9F30}"/>
              </a:ext>
            </a:extLst>
          </p:cNvPr>
          <p:cNvSpPr txBox="1"/>
          <p:nvPr/>
        </p:nvSpPr>
        <p:spPr>
          <a:xfrm>
            <a:off x="1299171" y="5491923"/>
            <a:ext cx="9144000" cy="954107"/>
          </a:xfrm>
          <a:prstGeom prst="rect">
            <a:avLst/>
          </a:prstGeom>
          <a:noFill/>
        </p:spPr>
        <p:txBody>
          <a:bodyPr wrap="square">
            <a:spAutoFit/>
          </a:bodyPr>
          <a:lstStyle/>
          <a:p>
            <a:pPr algn="ctr"/>
            <a:r>
              <a:rPr lang="en-US" sz="2800" b="1" i="1" dirty="0">
                <a:solidFill>
                  <a:srgbClr val="D9531E"/>
                </a:solidFill>
              </a:rPr>
              <a:t>You don’t rise to the level of your goals. </a:t>
            </a:r>
          </a:p>
          <a:p>
            <a:pPr algn="ctr"/>
            <a:r>
              <a:rPr lang="en-US" sz="2800" b="1" i="1" dirty="0">
                <a:solidFill>
                  <a:srgbClr val="D9531E"/>
                </a:solidFill>
              </a:rPr>
              <a:t>You fall to the level of your systems.</a:t>
            </a:r>
          </a:p>
        </p:txBody>
      </p:sp>
      <p:pic>
        <p:nvPicPr>
          <p:cNvPr id="5" name="Picture 4" descr="An orange arrow pointing to the right&#10;&#10;Description automatically generated">
            <a:extLst>
              <a:ext uri="{FF2B5EF4-FFF2-40B4-BE49-F238E27FC236}">
                <a16:creationId xmlns:a16="http://schemas.microsoft.com/office/drawing/2014/main" id="{B70D6A6C-C1E8-439B-FFE8-4E723C37D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14804" y="5632619"/>
            <a:ext cx="923544" cy="823135"/>
          </a:xfrm>
          <a:prstGeom prst="rect">
            <a:avLst/>
          </a:prstGeom>
        </p:spPr>
      </p:pic>
      <p:pic>
        <p:nvPicPr>
          <p:cNvPr id="6" name="Picture 5" descr="An orange arrow pointing to the right&#10;&#10;Description automatically generated">
            <a:extLst>
              <a:ext uri="{FF2B5EF4-FFF2-40B4-BE49-F238E27FC236}">
                <a16:creationId xmlns:a16="http://schemas.microsoft.com/office/drawing/2014/main" id="{C1CD1009-246E-384D-8C8C-7A0217715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041" y="5571002"/>
            <a:ext cx="923050" cy="923050"/>
          </a:xfrm>
          <a:prstGeom prst="rect">
            <a:avLst/>
          </a:prstGeom>
        </p:spPr>
      </p:pic>
      <p:pic>
        <p:nvPicPr>
          <p:cNvPr id="7" name="Picture 2" descr="When Goal Setting becomes Overrated.">
            <a:extLst>
              <a:ext uri="{FF2B5EF4-FFF2-40B4-BE49-F238E27FC236}">
                <a16:creationId xmlns:a16="http://schemas.microsoft.com/office/drawing/2014/main" id="{274DE175-AB41-0A3D-F4BC-CAFE6F75B8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0" y="860310"/>
            <a:ext cx="3799144" cy="204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565BBC9-0FFC-EE49-6BEA-1C827B34B09A}"/>
              </a:ext>
            </a:extLst>
          </p:cNvPr>
          <p:cNvSpPr txBox="1"/>
          <p:nvPr/>
        </p:nvSpPr>
        <p:spPr>
          <a:xfrm>
            <a:off x="1854343" y="3181729"/>
            <a:ext cx="8033657" cy="2031325"/>
          </a:xfrm>
          <a:prstGeom prst="rect">
            <a:avLst/>
          </a:prstGeom>
          <a:noFill/>
        </p:spPr>
        <p:txBody>
          <a:bodyPr wrap="square" rtlCol="0">
            <a:spAutoFit/>
          </a:bodyPr>
          <a:lstStyle/>
          <a:p>
            <a:pPr marL="342900" indent="-342900">
              <a:buBlip>
                <a:blip r:embed="rId6"/>
              </a:buBlip>
              <a:defRPr/>
            </a:pPr>
            <a:r>
              <a:rPr lang="en-US" sz="2400" b="1" dirty="0">
                <a:latin typeface="Calibri" panose="020F0502020204030204"/>
              </a:rPr>
              <a:t>Problem #1: </a:t>
            </a:r>
            <a:r>
              <a:rPr lang="en-US" sz="2400" b="1" dirty="0">
                <a:solidFill>
                  <a:srgbClr val="00457C"/>
                </a:solidFill>
                <a:latin typeface="Calibri" panose="020F0502020204030204"/>
              </a:rPr>
              <a:t>Winners and losers have the same goals.</a:t>
            </a:r>
            <a:br>
              <a:rPr lang="en-US" sz="2400" b="1" dirty="0">
                <a:solidFill>
                  <a:srgbClr val="00457C"/>
                </a:solidFill>
                <a:latin typeface="Calibri" panose="020F0502020204030204"/>
              </a:rPr>
            </a:br>
            <a:endParaRPr lang="en-US" sz="1000" b="1" dirty="0">
              <a:solidFill>
                <a:srgbClr val="00457C"/>
              </a:solidFill>
              <a:latin typeface="Calibri" panose="020F0502020204030204"/>
            </a:endParaRPr>
          </a:p>
          <a:p>
            <a:pPr marL="342900" indent="-342900">
              <a:buBlip>
                <a:blip r:embed="rId6"/>
              </a:buBlip>
              <a:defRPr/>
            </a:pPr>
            <a:r>
              <a:rPr lang="en-US" sz="2400" b="1" dirty="0">
                <a:latin typeface="Calibri" panose="020F0502020204030204"/>
              </a:rPr>
              <a:t>Problem #2: </a:t>
            </a:r>
            <a:r>
              <a:rPr lang="en-US" sz="2400" b="1" dirty="0">
                <a:solidFill>
                  <a:srgbClr val="00457C"/>
                </a:solidFill>
                <a:latin typeface="Calibri" panose="020F0502020204030204"/>
              </a:rPr>
              <a:t>Achieving a goal is only a momentary change.</a:t>
            </a:r>
            <a:br>
              <a:rPr lang="en-US" sz="2400" b="1" dirty="0">
                <a:solidFill>
                  <a:srgbClr val="00457C"/>
                </a:solidFill>
                <a:latin typeface="Calibri" panose="020F0502020204030204"/>
              </a:rPr>
            </a:br>
            <a:endParaRPr lang="en-US" sz="1000" b="1" dirty="0">
              <a:solidFill>
                <a:srgbClr val="00457C"/>
              </a:solidFill>
              <a:latin typeface="Calibri" panose="020F0502020204030204"/>
            </a:endParaRPr>
          </a:p>
          <a:p>
            <a:pPr marL="342900" indent="-342900">
              <a:buBlip>
                <a:blip r:embed="rId6"/>
              </a:buBlip>
              <a:defRPr/>
            </a:pPr>
            <a:r>
              <a:rPr lang="en-US" sz="2400" b="1" dirty="0">
                <a:latin typeface="Calibri" panose="020F0502020204030204"/>
              </a:rPr>
              <a:t>Problem #3: </a:t>
            </a:r>
            <a:r>
              <a:rPr lang="en-US" sz="2400" b="1" dirty="0">
                <a:solidFill>
                  <a:srgbClr val="00457C"/>
                </a:solidFill>
                <a:latin typeface="Calibri" panose="020F0502020204030204"/>
              </a:rPr>
              <a:t>Goals restrict your happiness.</a:t>
            </a:r>
            <a:br>
              <a:rPr lang="en-US" sz="2400" b="1" dirty="0">
                <a:solidFill>
                  <a:srgbClr val="00457C"/>
                </a:solidFill>
                <a:latin typeface="Calibri" panose="020F0502020204030204"/>
              </a:rPr>
            </a:br>
            <a:endParaRPr lang="en-US" sz="1000" b="1" dirty="0">
              <a:solidFill>
                <a:srgbClr val="00457C"/>
              </a:solidFill>
              <a:latin typeface="Calibri" panose="020F0502020204030204"/>
            </a:endParaRPr>
          </a:p>
          <a:p>
            <a:pPr marL="342900" indent="-342900">
              <a:buBlip>
                <a:blip r:embed="rId6"/>
              </a:buBlip>
              <a:defRPr/>
            </a:pPr>
            <a:r>
              <a:rPr lang="en-US" sz="2400" b="1" dirty="0">
                <a:latin typeface="Calibri" panose="020F0502020204030204"/>
              </a:rPr>
              <a:t>Problem #4: </a:t>
            </a:r>
            <a:r>
              <a:rPr lang="en-US" sz="2400" b="1" dirty="0">
                <a:solidFill>
                  <a:srgbClr val="00457C"/>
                </a:solidFill>
                <a:latin typeface="Calibri" panose="020F0502020204030204"/>
              </a:rPr>
              <a:t>Goals are at odds with long-term progress.</a:t>
            </a:r>
          </a:p>
        </p:txBody>
      </p:sp>
    </p:spTree>
    <p:extLst>
      <p:ext uri="{BB962C8B-B14F-4D97-AF65-F5344CB8AC3E}">
        <p14:creationId xmlns:p14="http://schemas.microsoft.com/office/powerpoint/2010/main" val="26671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3A5F93-79A6-B2FE-5716-3FF3CC19B98E}"/>
              </a:ext>
            </a:extLst>
          </p:cNvPr>
          <p:cNvPicPr>
            <a:picLocks noChangeAspect="1"/>
          </p:cNvPicPr>
          <p:nvPr/>
        </p:nvPicPr>
        <p:blipFill>
          <a:blip r:embed="rId3"/>
          <a:stretch>
            <a:fillRect/>
          </a:stretch>
        </p:blipFill>
        <p:spPr>
          <a:xfrm>
            <a:off x="2676270" y="1787385"/>
            <a:ext cx="7169780" cy="2039112"/>
          </a:xfrm>
          <a:prstGeom prst="rect">
            <a:avLst/>
          </a:prstGeom>
        </p:spPr>
      </p:pic>
      <p:sp>
        <p:nvSpPr>
          <p:cNvPr id="10" name="TextBox 9">
            <a:extLst>
              <a:ext uri="{FF2B5EF4-FFF2-40B4-BE49-F238E27FC236}">
                <a16:creationId xmlns:a16="http://schemas.microsoft.com/office/drawing/2014/main" id="{00D0E196-3A00-2122-974A-C9F0982DC9B4}"/>
              </a:ext>
            </a:extLst>
          </p:cNvPr>
          <p:cNvSpPr txBox="1"/>
          <p:nvPr/>
        </p:nvSpPr>
        <p:spPr>
          <a:xfrm>
            <a:off x="0" y="3918926"/>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Mood Meter</a:t>
            </a:r>
          </a:p>
        </p:txBody>
      </p:sp>
    </p:spTree>
    <p:extLst>
      <p:ext uri="{BB962C8B-B14F-4D97-AF65-F5344CB8AC3E}">
        <p14:creationId xmlns:p14="http://schemas.microsoft.com/office/powerpoint/2010/main" val="4282528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Laws of Behavior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Change</a:t>
            </a:r>
          </a:p>
        </p:txBody>
      </p:sp>
      <p:sp>
        <p:nvSpPr>
          <p:cNvPr id="2" name="TextBox 1">
            <a:extLst>
              <a:ext uri="{FF2B5EF4-FFF2-40B4-BE49-F238E27FC236}">
                <a16:creationId xmlns:a16="http://schemas.microsoft.com/office/drawing/2014/main" id="{36B85839-D4CC-520B-89F9-5B9FBC74CAF2}"/>
              </a:ext>
            </a:extLst>
          </p:cNvPr>
          <p:cNvSpPr txBox="1"/>
          <p:nvPr/>
        </p:nvSpPr>
        <p:spPr>
          <a:xfrm>
            <a:off x="938694" y="1251594"/>
            <a:ext cx="8447712" cy="4770537"/>
          </a:xfrm>
          <a:prstGeom prst="rect">
            <a:avLst/>
          </a:prstGeom>
          <a:noFill/>
        </p:spPr>
        <p:txBody>
          <a:bodyPr wrap="square" rtlCol="0">
            <a:spAutoFit/>
          </a:bodyPr>
          <a:lstStyle/>
          <a:p>
            <a:r>
              <a:rPr lang="en-US" sz="2800" b="1" dirty="0">
                <a:solidFill>
                  <a:srgbClr val="0A4E7F"/>
                </a:solidFill>
              </a:rPr>
              <a:t>Identity Model</a:t>
            </a:r>
          </a:p>
          <a:p>
            <a:endParaRPr lang="en-US" dirty="0"/>
          </a:p>
          <a:p>
            <a:pPr marL="342900" indent="-342900">
              <a:buClr>
                <a:srgbClr val="D9531E"/>
              </a:buClr>
              <a:buFont typeface="Wingdings" panose="05000000000000000000" pitchFamily="2" charset="2"/>
              <a:buChar char="«"/>
            </a:pPr>
            <a:r>
              <a:rPr lang="en-US" sz="2400" dirty="0"/>
              <a:t>Improvements are only temporary until they become part of who you are</a:t>
            </a:r>
            <a:br>
              <a:rPr lang="en-US" sz="2400" dirty="0"/>
            </a:br>
            <a:endParaRPr lang="en-US" sz="2400" dirty="0"/>
          </a:p>
          <a:p>
            <a:pPr marL="342900" indent="-342900">
              <a:buClr>
                <a:srgbClr val="D9531E"/>
              </a:buClr>
              <a:buFont typeface="Wingdings" panose="05000000000000000000" pitchFamily="2" charset="2"/>
              <a:buChar char="«"/>
            </a:pPr>
            <a:r>
              <a:rPr lang="en-US" sz="2400" dirty="0"/>
              <a:t>In the beginning, it is far more important </a:t>
            </a:r>
            <a:br>
              <a:rPr lang="en-US" sz="2400" dirty="0"/>
            </a:br>
            <a:r>
              <a:rPr lang="en-US" sz="2400" dirty="0"/>
              <a:t>to focus on a desired identity than a </a:t>
            </a:r>
            <a:br>
              <a:rPr lang="en-US" sz="2400" dirty="0"/>
            </a:br>
            <a:r>
              <a:rPr lang="en-US" sz="2400" dirty="0"/>
              <a:t>particular result</a:t>
            </a:r>
            <a:br>
              <a:rPr lang="en-US" sz="2400" dirty="0"/>
            </a:br>
            <a:endParaRPr lang="en-US" sz="2400" dirty="0"/>
          </a:p>
          <a:p>
            <a:pPr marL="342900" indent="-342900">
              <a:buClr>
                <a:srgbClr val="D9531E"/>
              </a:buClr>
              <a:buFont typeface="Wingdings" panose="05000000000000000000" pitchFamily="2" charset="2"/>
              <a:buChar char="«"/>
            </a:pPr>
            <a:r>
              <a:rPr lang="en-US" sz="2400" dirty="0"/>
              <a:t>Every action you take is a vote for the </a:t>
            </a:r>
            <a:br>
              <a:rPr lang="en-US" sz="2400" dirty="0"/>
            </a:br>
            <a:r>
              <a:rPr lang="en-US" sz="2400" dirty="0"/>
              <a:t>type of person you wish to become.</a:t>
            </a:r>
          </a:p>
          <a:p>
            <a:pPr marL="342900" indent="-342900">
              <a:buFont typeface="Wingdings" panose="05000000000000000000" pitchFamily="2" charset="2"/>
              <a:buChar char="¶"/>
            </a:pPr>
            <a:endParaRPr lang="en-US" sz="2400" dirty="0"/>
          </a:p>
          <a:p>
            <a:pPr marL="285750" indent="-285750">
              <a:buFont typeface="Arial" panose="020B0604020202020204" pitchFamily="34" charset="0"/>
              <a:buChar char="•"/>
            </a:pPr>
            <a:endParaRPr lang="en-US" dirty="0"/>
          </a:p>
        </p:txBody>
      </p:sp>
      <p:pic>
        <p:nvPicPr>
          <p:cNvPr id="5" name="Picture 2" descr="Tips for Quitting Smoking">
            <a:extLst>
              <a:ext uri="{FF2B5EF4-FFF2-40B4-BE49-F238E27FC236}">
                <a16:creationId xmlns:a16="http://schemas.microsoft.com/office/drawing/2014/main" id="{2933C509-F108-6643-58F4-FF09F69B4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451" y="3212539"/>
            <a:ext cx="3852382" cy="28892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640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Critical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Threshold</a:t>
            </a: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 of Change</a:t>
            </a:r>
          </a:p>
        </p:txBody>
      </p:sp>
      <p:pic>
        <p:nvPicPr>
          <p:cNvPr id="2" name="Picture 1">
            <a:extLst>
              <a:ext uri="{FF2B5EF4-FFF2-40B4-BE49-F238E27FC236}">
                <a16:creationId xmlns:a16="http://schemas.microsoft.com/office/drawing/2014/main" id="{0587F919-934C-B239-915B-E7A7C968B46A}"/>
              </a:ext>
            </a:extLst>
          </p:cNvPr>
          <p:cNvPicPr>
            <a:picLocks noChangeAspect="1"/>
          </p:cNvPicPr>
          <p:nvPr/>
        </p:nvPicPr>
        <p:blipFill>
          <a:blip r:embed="rId4"/>
          <a:stretch>
            <a:fillRect/>
          </a:stretch>
        </p:blipFill>
        <p:spPr>
          <a:xfrm>
            <a:off x="2842987" y="917130"/>
            <a:ext cx="6506025" cy="429580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6985392-B0F3-207D-9015-442647F438F8}"/>
              </a:ext>
            </a:extLst>
          </p:cNvPr>
          <p:cNvSpPr txBox="1"/>
          <p:nvPr/>
        </p:nvSpPr>
        <p:spPr>
          <a:xfrm>
            <a:off x="1512570" y="5562466"/>
            <a:ext cx="9144000" cy="830997"/>
          </a:xfrm>
          <a:prstGeom prst="rect">
            <a:avLst/>
          </a:prstGeom>
          <a:noFill/>
        </p:spPr>
        <p:txBody>
          <a:bodyPr wrap="square">
            <a:spAutoFit/>
          </a:bodyPr>
          <a:lstStyle/>
          <a:p>
            <a:pPr algn="ctr"/>
            <a:r>
              <a:rPr lang="en-US" sz="2400" dirty="0">
                <a:solidFill>
                  <a:srgbClr val="113363"/>
                </a:solidFill>
              </a:rPr>
              <a:t>Breakthrough moments are often the result of many previous actions, which build up the potential required to unleash a major change.</a:t>
            </a:r>
          </a:p>
        </p:txBody>
      </p:sp>
      <p:grpSp>
        <p:nvGrpSpPr>
          <p:cNvPr id="6" name="Group 5">
            <a:extLst>
              <a:ext uri="{FF2B5EF4-FFF2-40B4-BE49-F238E27FC236}">
                <a16:creationId xmlns:a16="http://schemas.microsoft.com/office/drawing/2014/main" id="{93426AC3-E0BC-FEC3-EA0E-C67EB4B8E4C2}"/>
              </a:ext>
            </a:extLst>
          </p:cNvPr>
          <p:cNvGrpSpPr/>
          <p:nvPr/>
        </p:nvGrpSpPr>
        <p:grpSpPr>
          <a:xfrm>
            <a:off x="10668000" y="5526954"/>
            <a:ext cx="565785" cy="796932"/>
            <a:chOff x="8138160" y="4588523"/>
            <a:chExt cx="565785" cy="796932"/>
          </a:xfrm>
        </p:grpSpPr>
        <p:pic>
          <p:nvPicPr>
            <p:cNvPr id="7" name="Picture 6" descr="An orange exclamation mark&#10;&#10;Description automatically generated">
              <a:extLst>
                <a:ext uri="{FF2B5EF4-FFF2-40B4-BE49-F238E27FC236}">
                  <a16:creationId xmlns:a16="http://schemas.microsoft.com/office/drawing/2014/main" id="{CE602957-23B3-AC15-8B7D-72DBD8BC973B}"/>
                </a:ext>
              </a:extLst>
            </p:cNvPr>
            <p:cNvPicPr>
              <a:picLocks noChangeAspect="1"/>
            </p:cNvPicPr>
            <p:nvPr/>
          </p:nvPicPr>
          <p:blipFill rotWithShape="1">
            <a:blip r:embed="rId5">
              <a:extLst>
                <a:ext uri="{28A0092B-C50C-407E-A947-70E740481C1C}">
                  <a14:useLocalDpi xmlns:a14="http://schemas.microsoft.com/office/drawing/2010/main" val="0"/>
                </a:ext>
              </a:extLst>
            </a:blip>
            <a:srcRect l="23371" r="27128"/>
            <a:stretch/>
          </p:blipFill>
          <p:spPr>
            <a:xfrm>
              <a:off x="8138160" y="4588523"/>
              <a:ext cx="377190" cy="708660"/>
            </a:xfrm>
            <a:prstGeom prst="rect">
              <a:avLst/>
            </a:prstGeom>
          </p:spPr>
        </p:pic>
        <p:pic>
          <p:nvPicPr>
            <p:cNvPr id="8" name="Picture 7" descr="An orange exclamation mark&#10;&#10;Description automatically generated">
              <a:extLst>
                <a:ext uri="{FF2B5EF4-FFF2-40B4-BE49-F238E27FC236}">
                  <a16:creationId xmlns:a16="http://schemas.microsoft.com/office/drawing/2014/main" id="{27B2AA3E-3E1D-AFD6-FA64-C607BF8E2543}"/>
                </a:ext>
              </a:extLst>
            </p:cNvPr>
            <p:cNvPicPr>
              <a:picLocks noChangeAspect="1"/>
            </p:cNvPicPr>
            <p:nvPr/>
          </p:nvPicPr>
          <p:blipFill rotWithShape="1">
            <a:blip r:embed="rId5">
              <a:extLst>
                <a:ext uri="{28A0092B-C50C-407E-A947-70E740481C1C}">
                  <a14:useLocalDpi xmlns:a14="http://schemas.microsoft.com/office/drawing/2010/main" val="0"/>
                </a:ext>
              </a:extLst>
            </a:blip>
            <a:srcRect l="23371" r="27128"/>
            <a:stretch/>
          </p:blipFill>
          <p:spPr>
            <a:xfrm>
              <a:off x="8326755" y="4676795"/>
              <a:ext cx="377190" cy="708660"/>
            </a:xfrm>
            <a:prstGeom prst="rect">
              <a:avLst/>
            </a:prstGeom>
          </p:spPr>
        </p:pic>
      </p:grpSp>
      <p:grpSp>
        <p:nvGrpSpPr>
          <p:cNvPr id="9" name="Group 8">
            <a:extLst>
              <a:ext uri="{FF2B5EF4-FFF2-40B4-BE49-F238E27FC236}">
                <a16:creationId xmlns:a16="http://schemas.microsoft.com/office/drawing/2014/main" id="{7556507B-0BE8-2A49-59AF-74A18F058965}"/>
              </a:ext>
            </a:extLst>
          </p:cNvPr>
          <p:cNvGrpSpPr/>
          <p:nvPr/>
        </p:nvGrpSpPr>
        <p:grpSpPr>
          <a:xfrm flipH="1">
            <a:off x="923925" y="5622135"/>
            <a:ext cx="600075" cy="796932"/>
            <a:chOff x="8138160" y="4588523"/>
            <a:chExt cx="565785" cy="796932"/>
          </a:xfrm>
        </p:grpSpPr>
        <p:pic>
          <p:nvPicPr>
            <p:cNvPr id="10" name="Picture 9" descr="An orange exclamation mark&#10;&#10;Description automatically generated">
              <a:extLst>
                <a:ext uri="{FF2B5EF4-FFF2-40B4-BE49-F238E27FC236}">
                  <a16:creationId xmlns:a16="http://schemas.microsoft.com/office/drawing/2014/main" id="{9F68CF80-43DA-F45D-79AE-5F299D7A75D0}"/>
                </a:ext>
              </a:extLst>
            </p:cNvPr>
            <p:cNvPicPr>
              <a:picLocks noChangeAspect="1"/>
            </p:cNvPicPr>
            <p:nvPr/>
          </p:nvPicPr>
          <p:blipFill rotWithShape="1">
            <a:blip r:embed="rId5">
              <a:extLst>
                <a:ext uri="{28A0092B-C50C-407E-A947-70E740481C1C}">
                  <a14:useLocalDpi xmlns:a14="http://schemas.microsoft.com/office/drawing/2010/main" val="0"/>
                </a:ext>
              </a:extLst>
            </a:blip>
            <a:srcRect l="23371" r="27128"/>
            <a:stretch/>
          </p:blipFill>
          <p:spPr>
            <a:xfrm>
              <a:off x="8138160" y="4588523"/>
              <a:ext cx="377190" cy="708660"/>
            </a:xfrm>
            <a:prstGeom prst="rect">
              <a:avLst/>
            </a:prstGeom>
          </p:spPr>
        </p:pic>
        <p:pic>
          <p:nvPicPr>
            <p:cNvPr id="11" name="Picture 10" descr="An orange exclamation mark&#10;&#10;Description automatically generated">
              <a:extLst>
                <a:ext uri="{FF2B5EF4-FFF2-40B4-BE49-F238E27FC236}">
                  <a16:creationId xmlns:a16="http://schemas.microsoft.com/office/drawing/2014/main" id="{47C78DC0-D4C2-4989-793D-ABD3031C7938}"/>
                </a:ext>
              </a:extLst>
            </p:cNvPr>
            <p:cNvPicPr>
              <a:picLocks noChangeAspect="1"/>
            </p:cNvPicPr>
            <p:nvPr/>
          </p:nvPicPr>
          <p:blipFill rotWithShape="1">
            <a:blip r:embed="rId5">
              <a:extLst>
                <a:ext uri="{28A0092B-C50C-407E-A947-70E740481C1C}">
                  <a14:useLocalDpi xmlns:a14="http://schemas.microsoft.com/office/drawing/2010/main" val="0"/>
                </a:ext>
              </a:extLst>
            </a:blip>
            <a:srcRect l="23371" r="27128"/>
            <a:stretch/>
          </p:blipFill>
          <p:spPr>
            <a:xfrm>
              <a:off x="8326755" y="4676795"/>
              <a:ext cx="377190" cy="708660"/>
            </a:xfrm>
            <a:prstGeom prst="rect">
              <a:avLst/>
            </a:prstGeom>
          </p:spPr>
        </p:pic>
      </p:grpSp>
    </p:spTree>
    <p:extLst>
      <p:ext uri="{BB962C8B-B14F-4D97-AF65-F5344CB8AC3E}">
        <p14:creationId xmlns:p14="http://schemas.microsoft.com/office/powerpoint/2010/main" val="40220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2" name="TextBox 1">
            <a:extLst>
              <a:ext uri="{FF2B5EF4-FFF2-40B4-BE49-F238E27FC236}">
                <a16:creationId xmlns:a16="http://schemas.microsoft.com/office/drawing/2014/main" id="{04DEA418-7DAF-20B1-79C6-3FDD74194175}"/>
              </a:ext>
            </a:extLst>
          </p:cNvPr>
          <p:cNvSpPr txBox="1"/>
          <p:nvPr/>
        </p:nvSpPr>
        <p:spPr>
          <a:xfrm>
            <a:off x="3810000" y="6314292"/>
            <a:ext cx="4572000" cy="369332"/>
          </a:xfrm>
          <a:prstGeom prst="rect">
            <a:avLst/>
          </a:prstGeom>
          <a:noFill/>
        </p:spPr>
        <p:txBody>
          <a:bodyPr wrap="square">
            <a:spAutoFit/>
          </a:bodyPr>
          <a:lstStyle/>
          <a:p>
            <a:pPr algn="ctr"/>
            <a:r>
              <a:rPr lang="en-US" dirty="0">
                <a:hlinkClick r:id="rId5"/>
              </a:rPr>
              <a:t>https://youtu.be/L12b5JoRT6I</a:t>
            </a:r>
            <a:endParaRPr lang="en-US" dirty="0"/>
          </a:p>
        </p:txBody>
      </p:sp>
      <p:pic>
        <p:nvPicPr>
          <p:cNvPr id="5" name="Online Media 1" title="How a parent used the Meta-Moment to calm down | GreatSchools">
            <a:hlinkClick r:id="" action="ppaction://media"/>
            <a:extLst>
              <a:ext uri="{FF2B5EF4-FFF2-40B4-BE49-F238E27FC236}">
                <a16:creationId xmlns:a16="http://schemas.microsoft.com/office/drawing/2014/main" id="{DB4A0433-E4FE-9529-369F-3E13E1EE6342}"/>
              </a:ext>
            </a:extLst>
          </p:cNvPr>
          <p:cNvPicPr>
            <a:picLocks noRot="1" noChangeAspect="1"/>
          </p:cNvPicPr>
          <p:nvPr>
            <a:videoFile r:link="rId1"/>
          </p:nvPr>
        </p:nvPicPr>
        <p:blipFill>
          <a:blip r:embed="rId6"/>
          <a:stretch>
            <a:fillRect/>
          </a:stretch>
        </p:blipFill>
        <p:spPr>
          <a:xfrm>
            <a:off x="1190625" y="842764"/>
            <a:ext cx="9497895" cy="5366311"/>
          </a:xfrm>
          <a:prstGeom prst="rect">
            <a:avLst/>
          </a:prstGeom>
        </p:spPr>
      </p:pic>
      <p:sp>
        <p:nvSpPr>
          <p:cNvPr id="6" name="TextBox 5">
            <a:extLst>
              <a:ext uri="{FF2B5EF4-FFF2-40B4-BE49-F238E27FC236}">
                <a16:creationId xmlns:a16="http://schemas.microsoft.com/office/drawing/2014/main" id="{9B815AF3-B447-5903-167A-40D7C852B27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 Meta-Moment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Story</a:t>
            </a:r>
          </a:p>
        </p:txBody>
      </p:sp>
    </p:spTree>
    <p:extLst>
      <p:ext uri="{BB962C8B-B14F-4D97-AF65-F5344CB8AC3E}">
        <p14:creationId xmlns:p14="http://schemas.microsoft.com/office/powerpoint/2010/main" val="385435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Reflection &amp; Application</a:t>
            </a:r>
          </a:p>
        </p:txBody>
      </p:sp>
      <p:sp>
        <p:nvSpPr>
          <p:cNvPr id="9" name="TextBox 8">
            <a:extLst>
              <a:ext uri="{FF2B5EF4-FFF2-40B4-BE49-F238E27FC236}">
                <a16:creationId xmlns:a16="http://schemas.microsoft.com/office/drawing/2014/main" id="{1895989E-17B3-B57A-6A2B-668BE7DFFE93}"/>
              </a:ext>
            </a:extLst>
          </p:cNvPr>
          <p:cNvSpPr txBox="1"/>
          <p:nvPr/>
        </p:nvSpPr>
        <p:spPr>
          <a:xfrm>
            <a:off x="3052808" y="2677837"/>
            <a:ext cx="7253242" cy="2246769"/>
          </a:xfrm>
          <a:prstGeom prst="rect">
            <a:avLst/>
          </a:prstGeom>
          <a:noFill/>
        </p:spPr>
        <p:txBody>
          <a:bodyPr wrap="square">
            <a:spAutoFit/>
          </a:bodyPr>
          <a:lstStyle/>
          <a:p>
            <a:r>
              <a:rPr lang="en-US" sz="2800" dirty="0">
                <a:solidFill>
                  <a:srgbClr val="D9531E"/>
                </a:solidFill>
              </a:rPr>
              <a:t>Personal Reflection Activity:</a:t>
            </a:r>
            <a:r>
              <a:rPr lang="en-US" sz="2800" dirty="0"/>
              <a:t>  </a:t>
            </a:r>
          </a:p>
          <a:p>
            <a:pPr marL="514350" indent="-514350">
              <a:buFont typeface="+mj-lt"/>
              <a:buAutoNum type="arabicPeriod"/>
            </a:pPr>
            <a:r>
              <a:rPr lang="en-US" sz="2800" dirty="0">
                <a:solidFill>
                  <a:srgbClr val="113363"/>
                </a:solidFill>
              </a:rPr>
              <a:t>What are some steps you will take to </a:t>
            </a:r>
            <a:br>
              <a:rPr lang="en-US" sz="2800" dirty="0">
                <a:solidFill>
                  <a:srgbClr val="113363"/>
                </a:solidFill>
              </a:rPr>
            </a:br>
            <a:r>
              <a:rPr lang="en-US" sz="2800" dirty="0">
                <a:solidFill>
                  <a:srgbClr val="113363"/>
                </a:solidFill>
              </a:rPr>
              <a:t>create a habit of taking meta moments?</a:t>
            </a:r>
          </a:p>
          <a:p>
            <a:pPr marL="514350" indent="-514350">
              <a:buFont typeface="+mj-lt"/>
              <a:buAutoNum type="arabicPeriod"/>
            </a:pPr>
            <a:r>
              <a:rPr lang="en-US" sz="2800" dirty="0">
                <a:solidFill>
                  <a:srgbClr val="113363"/>
                </a:solidFill>
              </a:rPr>
              <a:t>What are some ideas you have for teaching &amp; reinforcing the Meta-Moment with students?</a:t>
            </a:r>
          </a:p>
        </p:txBody>
      </p:sp>
      <p:sp>
        <p:nvSpPr>
          <p:cNvPr id="13" name="TextBox 12">
            <a:extLst>
              <a:ext uri="{FF2B5EF4-FFF2-40B4-BE49-F238E27FC236}">
                <a16:creationId xmlns:a16="http://schemas.microsoft.com/office/drawing/2014/main" id="{AFF7EF7E-DBE7-885D-AD9A-4B2733B7726F}"/>
              </a:ext>
            </a:extLst>
          </p:cNvPr>
          <p:cNvSpPr txBox="1"/>
          <p:nvPr/>
        </p:nvSpPr>
        <p:spPr>
          <a:xfrm>
            <a:off x="3124200" y="972098"/>
            <a:ext cx="7524750" cy="1323439"/>
          </a:xfrm>
          <a:prstGeom prst="rect">
            <a:avLst/>
          </a:prstGeom>
          <a:noFill/>
        </p:spPr>
        <p:txBody>
          <a:bodyPr wrap="square" rtlCol="0">
            <a:spAutoFit/>
          </a:bodyPr>
          <a:lstStyle/>
          <a:p>
            <a:r>
              <a:rPr lang="en-US" sz="2000" dirty="0">
                <a:solidFill>
                  <a:srgbClr val="113363"/>
                </a:solidFill>
              </a:rPr>
              <a:t>Using Meta-Moments in a responsive way takes </a:t>
            </a:r>
            <a:r>
              <a:rPr lang="en-US" sz="2000" b="1" dirty="0">
                <a:solidFill>
                  <a:srgbClr val="D9531E"/>
                </a:solidFill>
              </a:rPr>
              <a:t>repeated practice</a:t>
            </a:r>
            <a:r>
              <a:rPr lang="en-US" sz="2000" dirty="0">
                <a:solidFill>
                  <a:srgbClr val="113363"/>
                </a:solidFill>
              </a:rPr>
              <a:t>, which is why it’s helpful to try them out on lower stress situations first (taking a Meta-Moment when sitting in traffic) versus higher stress ones (a student pushes your hot button in front of the whole class).</a:t>
            </a:r>
          </a:p>
        </p:txBody>
      </p:sp>
      <p:grpSp>
        <p:nvGrpSpPr>
          <p:cNvPr id="14" name="Group 13">
            <a:extLst>
              <a:ext uri="{FF2B5EF4-FFF2-40B4-BE49-F238E27FC236}">
                <a16:creationId xmlns:a16="http://schemas.microsoft.com/office/drawing/2014/main" id="{BECCEF39-E34D-28EB-1119-820C2EC7CDC9}"/>
              </a:ext>
            </a:extLst>
          </p:cNvPr>
          <p:cNvGrpSpPr/>
          <p:nvPr/>
        </p:nvGrpSpPr>
        <p:grpSpPr>
          <a:xfrm>
            <a:off x="3678201" y="5170246"/>
            <a:ext cx="6002456" cy="1431311"/>
            <a:chOff x="3202075" y="1127750"/>
            <a:chExt cx="5543582" cy="1356982"/>
          </a:xfrm>
        </p:grpSpPr>
        <p:pic>
          <p:nvPicPr>
            <p:cNvPr id="15" name="Picture 14" descr="A cartoon of a piece of bread with a brain on it&#10;&#10;Description automatically generated">
              <a:extLst>
                <a:ext uri="{FF2B5EF4-FFF2-40B4-BE49-F238E27FC236}">
                  <a16:creationId xmlns:a16="http://schemas.microsoft.com/office/drawing/2014/main" id="{5CCEF56F-79C5-6B3B-B387-A3DC12B43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075" y="1392740"/>
              <a:ext cx="1185186" cy="1042751"/>
            </a:xfrm>
            <a:prstGeom prst="rect">
              <a:avLst/>
            </a:prstGeom>
          </p:spPr>
        </p:pic>
        <p:pic>
          <p:nvPicPr>
            <p:cNvPr id="16" name="Picture 15" descr="A cartoon of a piece of bread holding a sign&#10;&#10;Description automatically generated">
              <a:extLst>
                <a:ext uri="{FF2B5EF4-FFF2-40B4-BE49-F238E27FC236}">
                  <a16:creationId xmlns:a16="http://schemas.microsoft.com/office/drawing/2014/main" id="{514FD3F3-D60D-4BBE-BBCD-F27AFD854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4656" y="1362308"/>
              <a:ext cx="1457301" cy="1066136"/>
            </a:xfrm>
            <a:prstGeom prst="rect">
              <a:avLst/>
            </a:prstGeom>
          </p:spPr>
        </p:pic>
        <p:pic>
          <p:nvPicPr>
            <p:cNvPr id="17" name="Picture 16" descr="Cartoon toast with arms and legs&#10;&#10;Description automatically generated">
              <a:extLst>
                <a:ext uri="{FF2B5EF4-FFF2-40B4-BE49-F238E27FC236}">
                  <a16:creationId xmlns:a16="http://schemas.microsoft.com/office/drawing/2014/main" id="{C58D4DD0-EFDC-FA51-8A1B-6445E1E900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1957" y="1127750"/>
              <a:ext cx="1395649" cy="1352069"/>
            </a:xfrm>
            <a:prstGeom prst="rect">
              <a:avLst/>
            </a:prstGeom>
          </p:spPr>
        </p:pic>
        <p:pic>
          <p:nvPicPr>
            <p:cNvPr id="18" name="Picture 17" descr="A cartoon of a piece of bread holding a toolbox&#10;&#10;Description automatically generated">
              <a:extLst>
                <a:ext uri="{FF2B5EF4-FFF2-40B4-BE49-F238E27FC236}">
                  <a16:creationId xmlns:a16="http://schemas.microsoft.com/office/drawing/2014/main" id="{3C150B1F-7457-7032-11A2-9FF18E4791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534" y="1295294"/>
              <a:ext cx="1184123" cy="1189438"/>
            </a:xfrm>
            <a:prstGeom prst="rect">
              <a:avLst/>
            </a:prstGeom>
          </p:spPr>
        </p:pic>
      </p:grpSp>
      <p:pic>
        <p:nvPicPr>
          <p:cNvPr id="20" name="Picture 2" descr="Stars star design yellow Royalty Free Vector Image">
            <a:extLst>
              <a:ext uri="{FF2B5EF4-FFF2-40B4-BE49-F238E27FC236}">
                <a16:creationId xmlns:a16="http://schemas.microsoft.com/office/drawing/2014/main" id="{BA73DBDE-E720-FD29-329F-13B386A0193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750" t="5694" r="27050" b="7928"/>
          <a:stretch/>
        </p:blipFill>
        <p:spPr bwMode="auto">
          <a:xfrm rot="11458372" flipH="1">
            <a:off x="447590" y="2023769"/>
            <a:ext cx="1522559" cy="29441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black and white text&#10;&#10;Description automatically generated">
            <a:extLst>
              <a:ext uri="{FF2B5EF4-FFF2-40B4-BE49-F238E27FC236}">
                <a16:creationId xmlns:a16="http://schemas.microsoft.com/office/drawing/2014/main" id="{B40A2A4A-A362-D79E-32FD-F60E60CFA9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605145">
            <a:off x="91694" y="1098872"/>
            <a:ext cx="2234353" cy="968220"/>
          </a:xfrm>
          <a:prstGeom prst="rect">
            <a:avLst/>
          </a:prstGeom>
        </p:spPr>
      </p:pic>
    </p:spTree>
    <p:extLst>
      <p:ext uri="{BB962C8B-B14F-4D97-AF65-F5344CB8AC3E}">
        <p14:creationId xmlns:p14="http://schemas.microsoft.com/office/powerpoint/2010/main" val="29223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Closing Thoughts from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Marc Brackett</a:t>
            </a:r>
          </a:p>
        </p:txBody>
      </p:sp>
      <p:sp>
        <p:nvSpPr>
          <p:cNvPr id="2" name="TextBox 1">
            <a:extLst>
              <a:ext uri="{FF2B5EF4-FFF2-40B4-BE49-F238E27FC236}">
                <a16:creationId xmlns:a16="http://schemas.microsoft.com/office/drawing/2014/main" id="{04742669-5F77-F0D3-B6F5-4678D6E4F2E1}"/>
              </a:ext>
            </a:extLst>
          </p:cNvPr>
          <p:cNvSpPr txBox="1"/>
          <p:nvPr/>
        </p:nvSpPr>
        <p:spPr>
          <a:xfrm>
            <a:off x="1425888" y="1728596"/>
            <a:ext cx="5767393" cy="1938992"/>
          </a:xfrm>
          <a:prstGeom prst="rect">
            <a:avLst/>
          </a:prstGeom>
          <a:noFill/>
        </p:spPr>
        <p:txBody>
          <a:bodyPr wrap="square">
            <a:spAutoFit/>
          </a:bodyPr>
          <a:lstStyle/>
          <a:p>
            <a:pPr algn="l"/>
            <a:r>
              <a:rPr lang="en-US" sz="2400" b="1" i="1" dirty="0">
                <a:solidFill>
                  <a:srgbClr val="333333"/>
                </a:solidFill>
              </a:rPr>
              <a:t>Marc Brackett (from Permission to Feel)</a:t>
            </a:r>
          </a:p>
          <a:p>
            <a:pPr algn="l"/>
            <a:endParaRPr lang="en-US" sz="2400" dirty="0">
              <a:solidFill>
                <a:srgbClr val="333333"/>
              </a:solidFill>
            </a:endParaRPr>
          </a:p>
          <a:p>
            <a:pPr algn="l"/>
            <a:r>
              <a:rPr lang="en-US" sz="2400" dirty="0">
                <a:solidFill>
                  <a:srgbClr val="333333"/>
                </a:solidFill>
              </a:rPr>
              <a:t>I think Mike Tyson had it right when he said, “Everybody has a plan until they get punched in the mouth.” </a:t>
            </a:r>
          </a:p>
        </p:txBody>
      </p:sp>
      <p:pic>
        <p:nvPicPr>
          <p:cNvPr id="5" name="Picture 4" descr="Marc Brackett, Author of “Permission to Feel,” on How Using Our Emotions  Makes Us More Intelligent | Celadon Books">
            <a:extLst>
              <a:ext uri="{FF2B5EF4-FFF2-40B4-BE49-F238E27FC236}">
                <a16:creationId xmlns:a16="http://schemas.microsoft.com/office/drawing/2014/main" id="{81B3F401-2282-7816-2261-CD5D25AAC7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1925" y="942122"/>
            <a:ext cx="3337263" cy="2502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792339-39DD-BFDD-1ADD-21313174AAD9}"/>
              </a:ext>
            </a:extLst>
          </p:cNvPr>
          <p:cNvSpPr txBox="1"/>
          <p:nvPr/>
        </p:nvSpPr>
        <p:spPr>
          <a:xfrm>
            <a:off x="1425888" y="3761442"/>
            <a:ext cx="8945214" cy="2154436"/>
          </a:xfrm>
          <a:prstGeom prst="rect">
            <a:avLst/>
          </a:prstGeom>
          <a:noFill/>
        </p:spPr>
        <p:txBody>
          <a:bodyPr wrap="square">
            <a:spAutoFit/>
          </a:bodyPr>
          <a:lstStyle/>
          <a:p>
            <a:r>
              <a:rPr lang="en-US" sz="2400" dirty="0">
                <a:solidFill>
                  <a:srgbClr val="333333"/>
                </a:solidFill>
              </a:rPr>
              <a:t>What’s true in the boxing ring is true everywhere else. </a:t>
            </a:r>
          </a:p>
          <a:p>
            <a:endParaRPr lang="en-US" sz="1400" dirty="0">
              <a:solidFill>
                <a:srgbClr val="333333"/>
              </a:solidFill>
            </a:endParaRPr>
          </a:p>
          <a:p>
            <a:pPr algn="l"/>
            <a:r>
              <a:rPr lang="en-US" sz="2400" dirty="0">
                <a:solidFill>
                  <a:srgbClr val="333333"/>
                </a:solidFill>
              </a:rPr>
              <a:t>It’s easy to say that from now on we’ll master all our emotional responses, until our significant other or cranky child or unreasonable boss triggers us with a word or look, and -  suddenly - all the RULER training goes out the window.</a:t>
            </a:r>
          </a:p>
        </p:txBody>
      </p:sp>
      <p:pic>
        <p:nvPicPr>
          <p:cNvPr id="7" name="Mike Tyson">
            <a:hlinkClick r:id="" action="ppaction://media"/>
            <a:extLst>
              <a:ext uri="{FF2B5EF4-FFF2-40B4-BE49-F238E27FC236}">
                <a16:creationId xmlns:a16="http://schemas.microsoft.com/office/drawing/2014/main" id="{AC25B1AD-536A-19C0-9CAC-D3DECF042E3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61502" y="5847567"/>
            <a:ext cx="609600" cy="609600"/>
          </a:xfrm>
          <a:prstGeom prst="rect">
            <a:avLst/>
          </a:prstGeom>
        </p:spPr>
      </p:pic>
    </p:spTree>
    <p:extLst>
      <p:ext uri="{BB962C8B-B14F-4D97-AF65-F5344CB8AC3E}">
        <p14:creationId xmlns:p14="http://schemas.microsoft.com/office/powerpoint/2010/main" val="3898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35" fill="hold"/>
                                        <p:tgtEl>
                                          <p:spTgt spid="7"/>
                                        </p:tgtEl>
                                      </p:cBhvr>
                                    </p:cmd>
                                  </p:childTnLst>
                                </p:cTn>
                              </p:par>
                              <p:par>
                                <p:cTn id="7" presetID="1" presetClass="entr" presetSubtype="0" fill="hold" nodeType="withEffect">
                                  <p:stCondLst>
                                    <p:cond delay="100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611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984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pic>
        <p:nvPicPr>
          <p:cNvPr id="2" name="Picture 1" descr="Marc Brackett, Author of “Permission to Feel,” on How Using Our Emotions  Makes Us More Intelligent | Celadon Books">
            <a:extLst>
              <a:ext uri="{FF2B5EF4-FFF2-40B4-BE49-F238E27FC236}">
                <a16:creationId xmlns:a16="http://schemas.microsoft.com/office/drawing/2014/main" id="{04E2EA20-3411-0E19-9B2A-4A3DE44AD9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1925" y="942122"/>
            <a:ext cx="3337263" cy="2502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A8236A-291A-61EB-79AA-342518974638}"/>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Closing Thoughts from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Marc Brackett</a:t>
            </a:r>
          </a:p>
        </p:txBody>
      </p:sp>
      <p:sp>
        <p:nvSpPr>
          <p:cNvPr id="6" name="TextBox 5">
            <a:extLst>
              <a:ext uri="{FF2B5EF4-FFF2-40B4-BE49-F238E27FC236}">
                <a16:creationId xmlns:a16="http://schemas.microsoft.com/office/drawing/2014/main" id="{87522295-8DAB-88B4-1433-6E2CA0641BD6}"/>
              </a:ext>
            </a:extLst>
          </p:cNvPr>
          <p:cNvSpPr txBox="1"/>
          <p:nvPr/>
        </p:nvSpPr>
        <p:spPr>
          <a:xfrm>
            <a:off x="796782" y="1524870"/>
            <a:ext cx="6835140" cy="2154436"/>
          </a:xfrm>
          <a:prstGeom prst="rect">
            <a:avLst/>
          </a:prstGeom>
          <a:noFill/>
        </p:spPr>
        <p:txBody>
          <a:bodyPr wrap="square">
            <a:spAutoFit/>
          </a:bodyPr>
          <a:lstStyle/>
          <a:p>
            <a:pPr algn="l"/>
            <a:r>
              <a:rPr lang="en-US" sz="2400" b="1" dirty="0">
                <a:solidFill>
                  <a:srgbClr val="333333"/>
                </a:solidFill>
              </a:rPr>
              <a:t>So, along with permission to feel, we must also </a:t>
            </a:r>
            <a:br>
              <a:rPr lang="en-US" sz="2400" b="1" dirty="0">
                <a:solidFill>
                  <a:srgbClr val="333333"/>
                </a:solidFill>
              </a:rPr>
            </a:br>
            <a:r>
              <a:rPr lang="en-US" sz="2400" b="1" dirty="0">
                <a:solidFill>
                  <a:srgbClr val="333333"/>
                </a:solidFill>
              </a:rPr>
              <a:t>give ourselves permission to fail.</a:t>
            </a:r>
            <a:r>
              <a:rPr lang="en-US" sz="2400" dirty="0">
                <a:solidFill>
                  <a:srgbClr val="333333"/>
                </a:solidFill>
              </a:rPr>
              <a:t> </a:t>
            </a:r>
          </a:p>
          <a:p>
            <a:pPr algn="l"/>
            <a:endParaRPr lang="en-US" sz="1400" dirty="0">
              <a:solidFill>
                <a:srgbClr val="333333"/>
              </a:solidFill>
            </a:endParaRPr>
          </a:p>
          <a:p>
            <a:pPr algn="l"/>
            <a:r>
              <a:rPr lang="en-US" sz="2400" dirty="0">
                <a:solidFill>
                  <a:srgbClr val="333333"/>
                </a:solidFill>
              </a:rPr>
              <a:t>When that happens, we can only try again — take a deep breath or two, envision our best selves, and start over at the first “R” </a:t>
            </a:r>
            <a:r>
              <a:rPr lang="en-US" i="1" dirty="0">
                <a:solidFill>
                  <a:srgbClr val="333333"/>
                </a:solidFill>
              </a:rPr>
              <a:t>(of RULER)</a:t>
            </a:r>
            <a:r>
              <a:rPr lang="en-US" dirty="0">
                <a:solidFill>
                  <a:srgbClr val="333333"/>
                </a:solidFill>
              </a:rPr>
              <a:t>. </a:t>
            </a:r>
            <a:endParaRPr lang="en-US" sz="2400" dirty="0">
              <a:solidFill>
                <a:srgbClr val="333333"/>
              </a:solidFill>
            </a:endParaRPr>
          </a:p>
        </p:txBody>
      </p:sp>
      <p:pic>
        <p:nvPicPr>
          <p:cNvPr id="7" name="Bracket Best Self Summary">
            <a:hlinkClick r:id="" action="ppaction://media"/>
            <a:extLst>
              <a:ext uri="{FF2B5EF4-FFF2-40B4-BE49-F238E27FC236}">
                <a16:creationId xmlns:a16="http://schemas.microsoft.com/office/drawing/2014/main" id="{EBEC0D92-3C0B-05FE-CA4B-E4281489A94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346522" y="5791593"/>
            <a:ext cx="609600" cy="609600"/>
          </a:xfrm>
          <a:prstGeom prst="rect">
            <a:avLst/>
          </a:prstGeom>
        </p:spPr>
      </p:pic>
      <p:sp>
        <p:nvSpPr>
          <p:cNvPr id="8" name="TextBox 7">
            <a:extLst>
              <a:ext uri="{FF2B5EF4-FFF2-40B4-BE49-F238E27FC236}">
                <a16:creationId xmlns:a16="http://schemas.microsoft.com/office/drawing/2014/main" id="{D4C38284-D01D-C501-0CAA-93288F15600D}"/>
              </a:ext>
            </a:extLst>
          </p:cNvPr>
          <p:cNvSpPr txBox="1"/>
          <p:nvPr/>
        </p:nvSpPr>
        <p:spPr>
          <a:xfrm>
            <a:off x="796782" y="3735062"/>
            <a:ext cx="7996243" cy="2554545"/>
          </a:xfrm>
          <a:prstGeom prst="rect">
            <a:avLst/>
          </a:prstGeom>
          <a:noFill/>
        </p:spPr>
        <p:txBody>
          <a:bodyPr wrap="square">
            <a:spAutoFit/>
          </a:bodyPr>
          <a:lstStyle/>
          <a:p>
            <a:pPr algn="l"/>
            <a:r>
              <a:rPr lang="en-US" sz="2400" dirty="0">
                <a:solidFill>
                  <a:srgbClr val="333333"/>
                </a:solidFill>
              </a:rPr>
              <a:t>At such moments, we also need the courage to apologize and forgive ourselves as we’d forgive others. Courage can even mean seeking professional help when all else fails. </a:t>
            </a:r>
          </a:p>
          <a:p>
            <a:pPr algn="l"/>
            <a:endParaRPr lang="en-US" sz="1400" dirty="0">
              <a:solidFill>
                <a:srgbClr val="333333"/>
              </a:solidFill>
            </a:endParaRPr>
          </a:p>
          <a:p>
            <a:pPr algn="l"/>
            <a:r>
              <a:rPr lang="en-US" sz="2400" dirty="0">
                <a:solidFill>
                  <a:srgbClr val="333333"/>
                </a:solidFill>
              </a:rPr>
              <a:t>We’ll never stop having to work at being our best selves. But the payoff is worth it: better health, better decision making, better relationships …</a:t>
            </a:r>
            <a:r>
              <a:rPr lang="en-US" sz="2400" i="1" dirty="0">
                <a:solidFill>
                  <a:srgbClr val="333333"/>
                </a:solidFill>
              </a:rPr>
              <a:t>better everything</a:t>
            </a:r>
            <a:r>
              <a:rPr lang="en-US" sz="2400" dirty="0">
                <a:solidFill>
                  <a:srgbClr val="333333"/>
                </a:solidFill>
              </a:rPr>
              <a:t>.</a:t>
            </a:r>
          </a:p>
        </p:txBody>
      </p:sp>
    </p:spTree>
    <p:extLst>
      <p:ext uri="{BB962C8B-B14F-4D97-AF65-F5344CB8AC3E}">
        <p14:creationId xmlns:p14="http://schemas.microsoft.com/office/powerpoint/2010/main" val="285916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217" fill="hold"/>
                                        <p:tgtEl>
                                          <p:spTgt spid="7"/>
                                        </p:tgtEl>
                                      </p:cBhvr>
                                    </p:cmd>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804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1705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2854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9B919-D868-FE0F-BB38-8BBB0A04001D}"/>
              </a:ext>
            </a:extLst>
          </p:cNvPr>
          <p:cNvPicPr>
            <a:picLocks noChangeAspect="1"/>
          </p:cNvPicPr>
          <p:nvPr/>
        </p:nvPicPr>
        <p:blipFill>
          <a:blip r:embed="rId3"/>
          <a:stretch>
            <a:fillRect/>
          </a:stretch>
        </p:blipFill>
        <p:spPr>
          <a:xfrm>
            <a:off x="2200880" y="1724254"/>
            <a:ext cx="7790239" cy="2039112"/>
          </a:xfrm>
          <a:prstGeom prst="rect">
            <a:avLst/>
          </a:prstGeom>
        </p:spPr>
      </p:pic>
      <p:sp>
        <p:nvSpPr>
          <p:cNvPr id="10" name="TextBox 9">
            <a:extLst>
              <a:ext uri="{FF2B5EF4-FFF2-40B4-BE49-F238E27FC236}">
                <a16:creationId xmlns:a16="http://schemas.microsoft.com/office/drawing/2014/main" id="{00D0E196-3A00-2122-974A-C9F0982DC9B4}"/>
              </a:ext>
            </a:extLst>
          </p:cNvPr>
          <p:cNvSpPr txBox="1"/>
          <p:nvPr/>
        </p:nvSpPr>
        <p:spPr>
          <a:xfrm>
            <a:off x="0" y="3918926"/>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Blueprint</a:t>
            </a:r>
          </a:p>
        </p:txBody>
      </p:sp>
    </p:spTree>
    <p:extLst>
      <p:ext uri="{BB962C8B-B14F-4D97-AF65-F5344CB8AC3E}">
        <p14:creationId xmlns:p14="http://schemas.microsoft.com/office/powerpoint/2010/main" val="304277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Intended Outcomes</a:t>
            </a:r>
          </a:p>
        </p:txBody>
      </p:sp>
      <p:sp>
        <p:nvSpPr>
          <p:cNvPr id="2" name="TextBox 1">
            <a:extLst>
              <a:ext uri="{FF2B5EF4-FFF2-40B4-BE49-F238E27FC236}">
                <a16:creationId xmlns:a16="http://schemas.microsoft.com/office/drawing/2014/main" id="{5F957FA9-9DAE-D10E-F329-AE8DC02421FC}"/>
              </a:ext>
            </a:extLst>
          </p:cNvPr>
          <p:cNvSpPr txBox="1"/>
          <p:nvPr/>
        </p:nvSpPr>
        <p:spPr>
          <a:xfrm>
            <a:off x="2438563" y="1104264"/>
            <a:ext cx="7314875" cy="4124206"/>
          </a:xfrm>
          <a:prstGeom prst="rect">
            <a:avLst/>
          </a:prstGeom>
          <a:noFill/>
        </p:spPr>
        <p:txBody>
          <a:bodyPr wrap="square" rtlCol="0">
            <a:spAutoFit/>
          </a:bodyPr>
          <a:lstStyle/>
          <a:p>
            <a:pPr>
              <a:defRPr/>
            </a:pPr>
            <a:r>
              <a:rPr lang="en-US" sz="2400" b="1" dirty="0">
                <a:solidFill>
                  <a:srgbClr val="EE690F"/>
                </a:solidFill>
                <a:latin typeface="Calibri" panose="020F0502020204030204"/>
              </a:rPr>
              <a:t>By end of this session, </a:t>
            </a:r>
          </a:p>
          <a:p>
            <a:pPr>
              <a:defRPr/>
            </a:pPr>
            <a:endParaRPr lang="en-US" dirty="0">
              <a:solidFill>
                <a:prstClr val="black"/>
              </a:solidFill>
              <a:latin typeface="Calibri" panose="020F0502020204030204"/>
            </a:endParaRPr>
          </a:p>
          <a:p>
            <a:pPr>
              <a:defRPr/>
            </a:pPr>
            <a:r>
              <a:rPr lang="en-US" sz="2400" b="1" i="1" dirty="0">
                <a:solidFill>
                  <a:srgbClr val="00457C"/>
                </a:solidFill>
                <a:latin typeface="Calibri" panose="020F0502020204030204"/>
              </a:rPr>
              <a:t>You will gain an understanding of:</a:t>
            </a:r>
          </a:p>
          <a:p>
            <a:pPr lvl="1">
              <a:defRPr/>
            </a:pPr>
            <a:endParaRPr lang="en-US" sz="1000" dirty="0">
              <a:solidFill>
                <a:prstClr val="black">
                  <a:lumMod val="75000"/>
                  <a:lumOff val="25000"/>
                </a:prstClr>
              </a:solidFill>
              <a:latin typeface="Calibri" panose="020F0502020204030204"/>
            </a:endParaRPr>
          </a:p>
          <a:p>
            <a:pPr lvl="1">
              <a:buFont typeface="Wingdings" panose="05000000000000000000" pitchFamily="2" charset="2"/>
              <a:buChar char="¶"/>
              <a:defRPr/>
            </a:pPr>
            <a:r>
              <a:rPr lang="en-US" sz="2600" dirty="0">
                <a:solidFill>
                  <a:prstClr val="black">
                    <a:lumMod val="75000"/>
                    <a:lumOff val="25000"/>
                  </a:prstClr>
                </a:solidFill>
                <a:latin typeface="Calibri" panose="020F0502020204030204"/>
              </a:rPr>
              <a:t> </a:t>
            </a:r>
            <a:r>
              <a:rPr lang="en-US" sz="2400" dirty="0">
                <a:solidFill>
                  <a:prstClr val="black">
                    <a:lumMod val="75000"/>
                    <a:lumOff val="25000"/>
                  </a:prstClr>
                </a:solidFill>
                <a:latin typeface="Calibri" panose="020F0502020204030204"/>
              </a:rPr>
              <a:t>The purpose and elements of the RULER Blueprint</a:t>
            </a:r>
          </a:p>
          <a:p>
            <a:pPr lvl="1">
              <a:buFont typeface="Wingdings" panose="05000000000000000000" pitchFamily="2" charset="2"/>
              <a:buChar char="¶"/>
              <a:defRPr/>
            </a:pPr>
            <a:r>
              <a:rPr lang="en-US" sz="2400" dirty="0">
                <a:solidFill>
                  <a:prstClr val="black">
                    <a:lumMod val="75000"/>
                    <a:lumOff val="25000"/>
                  </a:prstClr>
                </a:solidFill>
                <a:latin typeface="Calibri" panose="020F0502020204030204"/>
              </a:rPr>
              <a:t>	How to use the Blueprint with a student and/or	within an academic content lesson</a:t>
            </a:r>
          </a:p>
          <a:p>
            <a:pPr lvl="1">
              <a:defRPr/>
            </a:pPr>
            <a:endParaRPr lang="en-US" sz="1000" dirty="0">
              <a:solidFill>
                <a:prstClr val="black"/>
              </a:solidFill>
              <a:latin typeface="Calibri" panose="020F0502020204030204"/>
            </a:endParaRPr>
          </a:p>
          <a:p>
            <a:pPr>
              <a:defRPr/>
            </a:pPr>
            <a:r>
              <a:rPr lang="en-US" sz="2400" b="1" i="1" dirty="0">
                <a:solidFill>
                  <a:srgbClr val="00457C"/>
                </a:solidFill>
                <a:latin typeface="Calibri" panose="020F0502020204030204"/>
              </a:rPr>
              <a:t>You will be better equipped to:</a:t>
            </a:r>
          </a:p>
          <a:p>
            <a:pPr lvl="1">
              <a:defRPr/>
            </a:pPr>
            <a:endParaRPr lang="en-US" sz="1000" dirty="0">
              <a:solidFill>
                <a:prstClr val="black">
                  <a:lumMod val="75000"/>
                  <a:lumOff val="25000"/>
                </a:prstClr>
              </a:solidFill>
              <a:latin typeface="Calibri" panose="020F0502020204030204"/>
            </a:endParaRPr>
          </a:p>
          <a:p>
            <a:pPr lvl="1">
              <a:buFont typeface="Wingdings" panose="05000000000000000000" pitchFamily="2" charset="2"/>
              <a:buChar char="¶"/>
              <a:defRPr/>
            </a:pPr>
            <a:r>
              <a:rPr lang="en-US" sz="2600" dirty="0">
                <a:solidFill>
                  <a:prstClr val="black">
                    <a:lumMod val="75000"/>
                    <a:lumOff val="25000"/>
                  </a:prstClr>
                </a:solidFill>
                <a:latin typeface="Calibri" panose="020F0502020204030204"/>
              </a:rPr>
              <a:t> </a:t>
            </a:r>
            <a:r>
              <a:rPr lang="en-US" sz="2400" dirty="0">
                <a:solidFill>
                  <a:prstClr val="black">
                    <a:lumMod val="75000"/>
                    <a:lumOff val="25000"/>
                  </a:prstClr>
                </a:solidFill>
                <a:latin typeface="Calibri" panose="020F0502020204030204"/>
              </a:rPr>
              <a:t>Contribute to an environment that will help students and those around you….</a:t>
            </a:r>
          </a:p>
          <a:p>
            <a:pPr lvl="1">
              <a:defRPr/>
            </a:pPr>
            <a:endParaRPr lang="en-US" dirty="0">
              <a:solidFill>
                <a:prstClr val="black"/>
              </a:solidFill>
              <a:latin typeface="Calibri" panose="020F0502020204030204"/>
            </a:endParaRPr>
          </a:p>
        </p:txBody>
      </p:sp>
      <p:pic>
        <p:nvPicPr>
          <p:cNvPr id="5" name="Picture 4" descr="inspire, achieve, thrive">
            <a:extLst>
              <a:ext uri="{FF2B5EF4-FFF2-40B4-BE49-F238E27FC236}">
                <a16:creationId xmlns:a16="http://schemas.microsoft.com/office/drawing/2014/main" id="{6E69541F-5318-7A88-8663-CDAB06F6C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5892422"/>
            <a:ext cx="4762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90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Blueprint</a:t>
            </a:r>
          </a:p>
        </p:txBody>
      </p:sp>
      <p:sp>
        <p:nvSpPr>
          <p:cNvPr id="2" name="Content Placeholder 2">
            <a:extLst>
              <a:ext uri="{FF2B5EF4-FFF2-40B4-BE49-F238E27FC236}">
                <a16:creationId xmlns:a16="http://schemas.microsoft.com/office/drawing/2014/main" id="{003D3403-2EA1-D6B1-333F-E8DD0E311859}"/>
              </a:ext>
            </a:extLst>
          </p:cNvPr>
          <p:cNvSpPr>
            <a:spLocks noGrp="1"/>
          </p:cNvSpPr>
          <p:nvPr>
            <p:ph idx="1"/>
          </p:nvPr>
        </p:nvSpPr>
        <p:spPr>
          <a:xfrm>
            <a:off x="1423987" y="778458"/>
            <a:ext cx="9344025" cy="3774491"/>
          </a:xfrm>
        </p:spPr>
        <p:txBody>
          <a:bodyPr>
            <a:normAutofit fontScale="70000" lnSpcReduction="20000"/>
          </a:bodyPr>
          <a:lstStyle/>
          <a:p>
            <a:pPr marL="0" indent="0">
              <a:lnSpc>
                <a:spcPct val="120000"/>
              </a:lnSpc>
              <a:buNone/>
            </a:pPr>
            <a:r>
              <a:rPr lang="en-US" sz="3400" dirty="0">
                <a:solidFill>
                  <a:srgbClr val="113363"/>
                </a:solidFill>
              </a:rPr>
              <a:t>We can tap into the restorative potential of conflict by using the fourth RULER tool: the </a:t>
            </a:r>
            <a:r>
              <a:rPr lang="en-US" sz="3400" b="1" dirty="0">
                <a:solidFill>
                  <a:srgbClr val="113363"/>
                </a:solidFill>
              </a:rPr>
              <a:t>Blueprint</a:t>
            </a:r>
            <a:r>
              <a:rPr lang="en-US" sz="3400" dirty="0">
                <a:solidFill>
                  <a:srgbClr val="113363"/>
                </a:solidFill>
              </a:rPr>
              <a:t>.</a:t>
            </a:r>
          </a:p>
          <a:p>
            <a:pPr>
              <a:lnSpc>
                <a:spcPct val="120000"/>
              </a:lnSpc>
            </a:pPr>
            <a:r>
              <a:rPr lang="en-US" sz="3400" dirty="0">
                <a:solidFill>
                  <a:srgbClr val="113363"/>
                </a:solidFill>
              </a:rPr>
              <a:t>The Blueprint as a tool for </a:t>
            </a:r>
            <a:r>
              <a:rPr lang="en-US" sz="3400" b="1" dirty="0">
                <a:solidFill>
                  <a:srgbClr val="D9531E"/>
                </a:solidFill>
              </a:rPr>
              <a:t>reflecting on conflict </a:t>
            </a:r>
            <a:r>
              <a:rPr lang="en-US" sz="3400" dirty="0">
                <a:solidFill>
                  <a:srgbClr val="113363"/>
                </a:solidFill>
              </a:rPr>
              <a:t>and guiding conferences to resolve conflict and help to restore communities</a:t>
            </a:r>
          </a:p>
          <a:p>
            <a:pPr>
              <a:lnSpc>
                <a:spcPct val="120000"/>
              </a:lnSpc>
            </a:pPr>
            <a:r>
              <a:rPr lang="en-US" sz="3400" dirty="0">
                <a:solidFill>
                  <a:srgbClr val="113363"/>
                </a:solidFill>
              </a:rPr>
              <a:t>Through answering questions about the conflict, we learn to </a:t>
            </a:r>
            <a:r>
              <a:rPr lang="en-US" sz="3400" b="1" dirty="0">
                <a:solidFill>
                  <a:srgbClr val="D9531E"/>
                </a:solidFill>
              </a:rPr>
              <a:t>empathize</a:t>
            </a:r>
            <a:r>
              <a:rPr lang="en-US" sz="3400" dirty="0">
                <a:solidFill>
                  <a:srgbClr val="F57F03"/>
                </a:solidFill>
              </a:rPr>
              <a:t> </a:t>
            </a:r>
            <a:r>
              <a:rPr lang="en-US" sz="3400" dirty="0">
                <a:solidFill>
                  <a:srgbClr val="113363"/>
                </a:solidFill>
              </a:rPr>
              <a:t>and consider the situation from the other person’s </a:t>
            </a:r>
            <a:r>
              <a:rPr lang="en-US" sz="3400" b="1" dirty="0">
                <a:solidFill>
                  <a:srgbClr val="D9531E"/>
                </a:solidFill>
              </a:rPr>
              <a:t>perspective</a:t>
            </a:r>
            <a:r>
              <a:rPr lang="en-US" sz="3400" dirty="0">
                <a:solidFill>
                  <a:srgbClr val="113363"/>
                </a:solidFill>
              </a:rPr>
              <a:t>.</a:t>
            </a:r>
          </a:p>
          <a:p>
            <a:pPr>
              <a:lnSpc>
                <a:spcPct val="120000"/>
              </a:lnSpc>
            </a:pPr>
            <a:r>
              <a:rPr lang="en-US" sz="3400" dirty="0">
                <a:solidFill>
                  <a:srgbClr val="113363"/>
                </a:solidFill>
              </a:rPr>
              <a:t>The benefits of empathy and strategies for cultivating empathy, including </a:t>
            </a:r>
            <a:r>
              <a:rPr lang="en-US" sz="3400" b="1" dirty="0">
                <a:solidFill>
                  <a:srgbClr val="D9531E"/>
                </a:solidFill>
              </a:rPr>
              <a:t>active listening </a:t>
            </a:r>
            <a:r>
              <a:rPr lang="en-US" sz="3400" dirty="0">
                <a:solidFill>
                  <a:srgbClr val="113363"/>
                </a:solidFill>
              </a:rPr>
              <a:t>and </a:t>
            </a:r>
            <a:r>
              <a:rPr lang="en-US" sz="3400" b="1" dirty="0">
                <a:solidFill>
                  <a:srgbClr val="D9531E"/>
                </a:solidFill>
              </a:rPr>
              <a:t>paraphrasing</a:t>
            </a:r>
          </a:p>
        </p:txBody>
      </p:sp>
      <p:pic>
        <p:nvPicPr>
          <p:cNvPr id="5" name="Picture 2" descr="How to Create a Blueprint for Operational Success | Inc.com">
            <a:extLst>
              <a:ext uri="{FF2B5EF4-FFF2-40B4-BE49-F238E27FC236}">
                <a16:creationId xmlns:a16="http://schemas.microsoft.com/office/drawing/2014/main" id="{A640185A-AD42-A860-0B61-97F8747381B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89119" y="4373936"/>
            <a:ext cx="4164106" cy="23423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154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Restorative Practices</a:t>
            </a:r>
          </a:p>
        </p:txBody>
      </p:sp>
      <p:pic>
        <p:nvPicPr>
          <p:cNvPr id="2" name="Picture 1" descr="A diagram of support structure&#10;&#10;Description automatically generated">
            <a:extLst>
              <a:ext uri="{FF2B5EF4-FFF2-40B4-BE49-F238E27FC236}">
                <a16:creationId xmlns:a16="http://schemas.microsoft.com/office/drawing/2014/main" id="{7F2C4C99-602C-FEAD-229C-FF9C49AD725B}"/>
              </a:ext>
            </a:extLst>
          </p:cNvPr>
          <p:cNvPicPr>
            <a:picLocks noChangeAspect="1"/>
          </p:cNvPicPr>
          <p:nvPr/>
        </p:nvPicPr>
        <p:blipFill>
          <a:blip r:embed="rId4"/>
          <a:stretch>
            <a:fillRect/>
          </a:stretch>
        </p:blipFill>
        <p:spPr>
          <a:xfrm>
            <a:off x="3200758" y="866251"/>
            <a:ext cx="5219779" cy="5851472"/>
          </a:xfrm>
          <a:prstGeom prst="rect">
            <a:avLst/>
          </a:prstGeom>
        </p:spPr>
      </p:pic>
      <p:sp>
        <p:nvSpPr>
          <p:cNvPr id="5" name="Rectangle 4">
            <a:extLst>
              <a:ext uri="{FF2B5EF4-FFF2-40B4-BE49-F238E27FC236}">
                <a16:creationId xmlns:a16="http://schemas.microsoft.com/office/drawing/2014/main" id="{2555603C-34E1-3C24-69F0-9784D240DF50}"/>
              </a:ext>
            </a:extLst>
          </p:cNvPr>
          <p:cNvSpPr/>
          <p:nvPr/>
        </p:nvSpPr>
        <p:spPr>
          <a:xfrm>
            <a:off x="4543425" y="1504950"/>
            <a:ext cx="1743075" cy="18478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93B659-0A04-DFDA-618D-FA4468985FB2}"/>
              </a:ext>
            </a:extLst>
          </p:cNvPr>
          <p:cNvSpPr/>
          <p:nvPr/>
        </p:nvSpPr>
        <p:spPr>
          <a:xfrm>
            <a:off x="4543425" y="3505200"/>
            <a:ext cx="1743075" cy="18478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0322D7-9BC8-C817-45A1-8AF3A8DE7016}"/>
              </a:ext>
            </a:extLst>
          </p:cNvPr>
          <p:cNvSpPr/>
          <p:nvPr/>
        </p:nvSpPr>
        <p:spPr>
          <a:xfrm>
            <a:off x="6481981" y="3505200"/>
            <a:ext cx="1743075" cy="18478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E65120-E413-33A7-D89A-CC78EB45ACFA}"/>
              </a:ext>
            </a:extLst>
          </p:cNvPr>
          <p:cNvSpPr/>
          <p:nvPr/>
        </p:nvSpPr>
        <p:spPr>
          <a:xfrm>
            <a:off x="6486526" y="1504950"/>
            <a:ext cx="1743075" cy="1847850"/>
          </a:xfrm>
          <a:prstGeom prst="rect">
            <a:avLst/>
          </a:prstGeom>
          <a:solidFill>
            <a:srgbClr val="FFE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79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Mood Meter</a:t>
            </a:r>
          </a:p>
        </p:txBody>
      </p:sp>
      <p:grpSp>
        <p:nvGrpSpPr>
          <p:cNvPr id="2" name="Group 1">
            <a:extLst>
              <a:ext uri="{FF2B5EF4-FFF2-40B4-BE49-F238E27FC236}">
                <a16:creationId xmlns:a16="http://schemas.microsoft.com/office/drawing/2014/main" id="{B65704BA-9EA7-E40A-5F1F-0474038CF5CA}"/>
              </a:ext>
            </a:extLst>
          </p:cNvPr>
          <p:cNvGrpSpPr/>
          <p:nvPr/>
        </p:nvGrpSpPr>
        <p:grpSpPr>
          <a:xfrm>
            <a:off x="5470193" y="832790"/>
            <a:ext cx="5540713" cy="5796069"/>
            <a:chOff x="5407146" y="941624"/>
            <a:chExt cx="5466922" cy="5486400"/>
          </a:xfrm>
        </p:grpSpPr>
        <p:pic>
          <p:nvPicPr>
            <p:cNvPr id="5" name="Picture 4" descr="A chart with different colored squares&#10;&#10;Description automatically generated">
              <a:extLst>
                <a:ext uri="{FF2B5EF4-FFF2-40B4-BE49-F238E27FC236}">
                  <a16:creationId xmlns:a16="http://schemas.microsoft.com/office/drawing/2014/main" id="{0C557D61-6BD3-029B-51A5-F13BCFDE99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7146" y="941624"/>
              <a:ext cx="5466922" cy="5486400"/>
            </a:xfrm>
            <a:prstGeom prst="rect">
              <a:avLst/>
            </a:prstGeom>
          </p:spPr>
        </p:pic>
        <p:pic>
          <p:nvPicPr>
            <p:cNvPr id="6" name="Picture 5" descr="A black emoji with a black background&#10;&#10;Description automatically generated">
              <a:extLst>
                <a:ext uri="{FF2B5EF4-FFF2-40B4-BE49-F238E27FC236}">
                  <a16:creationId xmlns:a16="http://schemas.microsoft.com/office/drawing/2014/main" id="{E045D256-C6E4-18C0-3757-64D19592E5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973" y="1604040"/>
              <a:ext cx="2351314" cy="1828800"/>
            </a:xfrm>
            <a:prstGeom prst="rect">
              <a:avLst/>
            </a:prstGeom>
            <a:effectLst>
              <a:outerShdw blurRad="63500" sx="105000" sy="105000" algn="ctr" rotWithShape="0">
                <a:schemeClr val="bg1">
                  <a:alpha val="40000"/>
                </a:schemeClr>
              </a:outerShdw>
            </a:effectLst>
          </p:spPr>
        </p:pic>
        <p:pic>
          <p:nvPicPr>
            <p:cNvPr id="8" name="Picture 2" descr="white smiling face&quot; Emoji - Download for free – Iconduck">
              <a:extLst>
                <a:ext uri="{FF2B5EF4-FFF2-40B4-BE49-F238E27FC236}">
                  <a16:creationId xmlns:a16="http://schemas.microsoft.com/office/drawing/2014/main" id="{F5AD9C6E-ACB6-61BD-D712-20C78C9F0E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6847" y="1610018"/>
              <a:ext cx="1828800" cy="1828800"/>
            </a:xfrm>
            <a:prstGeom prst="rect">
              <a:avLst/>
            </a:prstGeom>
            <a:noFill/>
            <a:effectLst>
              <a:outerShdw blurRad="63500" sx="108000" sy="108000" algn="c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9" name="Picture 4" descr="white frowning face&quot; Emoji - Download for free – Iconduck">
              <a:extLst>
                <a:ext uri="{FF2B5EF4-FFF2-40B4-BE49-F238E27FC236}">
                  <a16:creationId xmlns:a16="http://schemas.microsoft.com/office/drawing/2014/main" id="{725CF393-AD13-D16C-52F1-3948D63A6C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7230" y="3995712"/>
              <a:ext cx="1828800" cy="1828800"/>
            </a:xfrm>
            <a:prstGeom prst="rect">
              <a:avLst/>
            </a:prstGeom>
            <a:noFill/>
            <a:effectLst>
              <a:outerShdw blurRad="63500" sx="105000" sy="105000" algn="c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0" name="Picture 9" descr="A black and white image of a smiley face&#10;&#10;Description automatically generated">
              <a:extLst>
                <a:ext uri="{FF2B5EF4-FFF2-40B4-BE49-F238E27FC236}">
                  <a16:creationId xmlns:a16="http://schemas.microsoft.com/office/drawing/2014/main" id="{4767B24B-6CF3-A474-FE20-D14A0B03CA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36847" y="3995712"/>
              <a:ext cx="1828800" cy="1825493"/>
            </a:xfrm>
            <a:prstGeom prst="rect">
              <a:avLst/>
            </a:prstGeom>
            <a:effectLst>
              <a:outerShdw blurRad="63500" sx="105000" sy="105000" algn="ctr" rotWithShape="0">
                <a:schemeClr val="bg1">
                  <a:alpha val="40000"/>
                </a:schemeClr>
              </a:outerShdw>
            </a:effectLst>
          </p:spPr>
        </p:pic>
      </p:grpSp>
      <p:sp>
        <p:nvSpPr>
          <p:cNvPr id="11" name="Rectangle 1">
            <a:extLst>
              <a:ext uri="{FF2B5EF4-FFF2-40B4-BE49-F238E27FC236}">
                <a16:creationId xmlns:a16="http://schemas.microsoft.com/office/drawing/2014/main" id="{81B71697-5275-805E-80B1-6D05BCD3ADAE}"/>
              </a:ext>
            </a:extLst>
          </p:cNvPr>
          <p:cNvSpPr>
            <a:spLocks noGrp="1" noChangeArrowheads="1"/>
          </p:cNvSpPr>
          <p:nvPr>
            <p:ph idx="1"/>
          </p:nvPr>
        </p:nvSpPr>
        <p:spPr bwMode="auto">
          <a:xfrm>
            <a:off x="333072" y="873880"/>
            <a:ext cx="4843652" cy="5786199"/>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gn="ctr">
              <a:lnSpc>
                <a:spcPct val="100000"/>
              </a:lnSpc>
              <a:buNone/>
            </a:pPr>
            <a:endParaRPr lang="en-US" altLang="en-US" sz="100" dirty="0">
              <a:solidFill>
                <a:srgbClr val="113363"/>
              </a:solidFill>
              <a:latin typeface="Neutra Text TF Alt" panose="02000000000000000000" pitchFamily="2" charset="0"/>
            </a:endParaRPr>
          </a:p>
          <a:p>
            <a:pPr marL="0" indent="0" algn="ctr">
              <a:lnSpc>
                <a:spcPct val="100000"/>
              </a:lnSpc>
              <a:buNone/>
            </a:pPr>
            <a:endParaRPr lang="en-US" altLang="en-US" sz="3000" dirty="0">
              <a:solidFill>
                <a:srgbClr val="113363"/>
              </a:solidFill>
              <a:latin typeface="Neutra Text TF Alt" panose="02000000000000000000" pitchFamily="2" charset="0"/>
            </a:endParaRPr>
          </a:p>
          <a:p>
            <a:pPr marL="0" indent="0" algn="ctr">
              <a:lnSpc>
                <a:spcPct val="100000"/>
              </a:lnSpc>
              <a:buNone/>
            </a:pPr>
            <a:r>
              <a:rPr lang="en-US" altLang="en-US" sz="3000" dirty="0">
                <a:solidFill>
                  <a:srgbClr val="113363"/>
                </a:solidFill>
                <a:latin typeface="Neutra Text TF Alt" panose="02000000000000000000" pitchFamily="2" charset="0"/>
              </a:rPr>
              <a:t>New Hire Orientation </a:t>
            </a:r>
          </a:p>
          <a:p>
            <a:pPr marL="0" indent="0" algn="ctr">
              <a:lnSpc>
                <a:spcPct val="100000"/>
              </a:lnSpc>
              <a:buNone/>
            </a:pPr>
            <a:r>
              <a:rPr lang="en-US" altLang="en-US" sz="3000" dirty="0">
                <a:solidFill>
                  <a:srgbClr val="113363"/>
                </a:solidFill>
                <a:latin typeface="Neutra Text TF Alt" panose="02000000000000000000" pitchFamily="2" charset="0"/>
              </a:rPr>
              <a:t>EPS Learns</a:t>
            </a:r>
            <a:br>
              <a:rPr lang="en-US" altLang="en-US" sz="3000" dirty="0">
                <a:solidFill>
                  <a:srgbClr val="113363"/>
                </a:solidFill>
                <a:latin typeface="Neutra Text TF Alt" panose="02000000000000000000" pitchFamily="2" charset="0"/>
              </a:rPr>
            </a:br>
            <a:endParaRPr lang="en-US" altLang="en-US" sz="1200" dirty="0">
              <a:solidFill>
                <a:srgbClr val="113363"/>
              </a:solidFill>
              <a:latin typeface="Neutra Text TF Alt" panose="02000000000000000000" pitchFamily="2" charset="0"/>
            </a:endParaRPr>
          </a:p>
          <a:p>
            <a:pPr marL="0" indent="0" algn="ctr">
              <a:lnSpc>
                <a:spcPct val="100000"/>
              </a:lnSpc>
              <a:buNone/>
            </a:pPr>
            <a:r>
              <a:rPr lang="en-US" altLang="en-US" sz="1500" dirty="0">
                <a:solidFill>
                  <a:srgbClr val="1E2749"/>
                </a:solidFill>
                <a:latin typeface="proxima-nova"/>
              </a:rPr>
              <a:t>August 21, 2024</a:t>
            </a:r>
            <a:br>
              <a:rPr lang="en-US" altLang="en-US" sz="1500" dirty="0">
                <a:solidFill>
                  <a:srgbClr val="1E2749"/>
                </a:solidFill>
                <a:latin typeface="proxima-nova"/>
              </a:rPr>
            </a:br>
            <a:endParaRPr lang="en-US" altLang="en-US" sz="1500" dirty="0">
              <a:solidFill>
                <a:srgbClr val="1E2749"/>
              </a:solidFill>
              <a:latin typeface="proxima-nova"/>
            </a:endParaRPr>
          </a:p>
          <a:p>
            <a:pPr marL="0" indent="0" algn="ctr">
              <a:lnSpc>
                <a:spcPct val="100000"/>
              </a:lnSpc>
              <a:buNone/>
            </a:pPr>
            <a:r>
              <a:rPr lang="en-US" altLang="en-US" sz="1500" b="1" dirty="0">
                <a:solidFill>
                  <a:srgbClr val="1E2749"/>
                </a:solidFill>
                <a:latin typeface="proxima-nova"/>
              </a:rPr>
              <a:t>Please go to:</a:t>
            </a:r>
            <a:br>
              <a:rPr lang="en-US" altLang="en-US" sz="1500" b="1" dirty="0">
                <a:solidFill>
                  <a:srgbClr val="1E2749"/>
                </a:solidFill>
                <a:latin typeface="proxima-nova"/>
              </a:rPr>
            </a:br>
            <a:r>
              <a:rPr lang="en-US" altLang="en-US" sz="3000" b="1" dirty="0" err="1">
                <a:solidFill>
                  <a:srgbClr val="3B6B30"/>
                </a:solidFill>
                <a:latin typeface="proxima-nova"/>
              </a:rPr>
              <a:t>moodmeter.online</a:t>
            </a:r>
            <a:br>
              <a:rPr lang="en-US" altLang="en-US" sz="1500" dirty="0">
                <a:solidFill>
                  <a:srgbClr val="1E2749"/>
                </a:solidFill>
                <a:latin typeface="proxima-nova"/>
              </a:rPr>
            </a:br>
            <a:r>
              <a:rPr lang="en-US" altLang="en-US" sz="1500" b="1" dirty="0">
                <a:solidFill>
                  <a:srgbClr val="1E2749"/>
                </a:solidFill>
                <a:latin typeface="proxima-nova"/>
              </a:rPr>
              <a:t>...and enter the group plot code:</a:t>
            </a:r>
            <a:br>
              <a:rPr lang="en-US" altLang="en-US" sz="1500" b="1" dirty="0">
                <a:solidFill>
                  <a:srgbClr val="1E2749"/>
                </a:solidFill>
                <a:latin typeface="proxima-nova"/>
              </a:rPr>
            </a:br>
            <a:r>
              <a:rPr lang="en-US" altLang="en-US" sz="1500" dirty="0">
                <a:solidFill>
                  <a:srgbClr val="3B6B30"/>
                </a:solidFill>
                <a:latin typeface="proxima-nova"/>
              </a:rPr>
              <a:t> </a:t>
            </a:r>
            <a:r>
              <a:rPr lang="en-US" altLang="en-US" sz="3000" b="1" dirty="0">
                <a:solidFill>
                  <a:srgbClr val="3B6B30"/>
                </a:solidFill>
                <a:latin typeface="proxima-nova"/>
              </a:rPr>
              <a:t>7wx3xd</a:t>
            </a:r>
          </a:p>
          <a:p>
            <a:pPr marL="0" indent="0" algn="ctr">
              <a:lnSpc>
                <a:spcPct val="100000"/>
              </a:lnSpc>
              <a:buNone/>
            </a:pPr>
            <a:endParaRPr lang="en-US" altLang="en-US" sz="3000" b="1" dirty="0">
              <a:solidFill>
                <a:srgbClr val="3B6B30"/>
              </a:solidFill>
              <a:latin typeface="proxima-nova"/>
            </a:endParaRPr>
          </a:p>
          <a:p>
            <a:pPr marL="0" indent="0" algn="ctr">
              <a:lnSpc>
                <a:spcPct val="100000"/>
              </a:lnSpc>
              <a:buNone/>
            </a:pPr>
            <a:endParaRPr lang="en-US" altLang="en-US" sz="3000" b="1" dirty="0">
              <a:solidFill>
                <a:srgbClr val="3B6B30"/>
              </a:solidFill>
              <a:latin typeface="proxima-nova"/>
            </a:endParaRPr>
          </a:p>
          <a:p>
            <a:pPr marL="0" indent="0" algn="ctr">
              <a:lnSpc>
                <a:spcPct val="100000"/>
              </a:lnSpc>
              <a:buNone/>
            </a:pPr>
            <a:endParaRPr lang="en-US" altLang="en-US" sz="3000" b="1" dirty="0">
              <a:solidFill>
                <a:srgbClr val="1E2749"/>
              </a:solidFill>
              <a:latin typeface="proxima-nova"/>
            </a:endParaRPr>
          </a:p>
          <a:p>
            <a:pPr marL="0" indent="0" algn="ctr">
              <a:lnSpc>
                <a:spcPct val="100000"/>
              </a:lnSpc>
              <a:buNone/>
            </a:pPr>
            <a:endParaRPr lang="en-US" altLang="en-US" sz="3000" b="1" dirty="0">
              <a:solidFill>
                <a:srgbClr val="1E2749"/>
              </a:solidFill>
              <a:latin typeface="proxima-nova"/>
            </a:endParaRPr>
          </a:p>
          <a:p>
            <a:pPr marL="0" indent="0" algn="ctr">
              <a:lnSpc>
                <a:spcPct val="100000"/>
              </a:lnSpc>
              <a:buNone/>
            </a:pPr>
            <a:endParaRPr lang="en-US" altLang="en-US" sz="3300" b="1" dirty="0"/>
          </a:p>
        </p:txBody>
      </p:sp>
      <p:sp>
        <p:nvSpPr>
          <p:cNvPr id="12" name="TextBox 11">
            <a:extLst>
              <a:ext uri="{FF2B5EF4-FFF2-40B4-BE49-F238E27FC236}">
                <a16:creationId xmlns:a16="http://schemas.microsoft.com/office/drawing/2014/main" id="{6B8D8CB8-6962-9430-CF6A-3EB1CC644AA0}"/>
              </a:ext>
            </a:extLst>
          </p:cNvPr>
          <p:cNvSpPr txBox="1"/>
          <p:nvPr/>
        </p:nvSpPr>
        <p:spPr>
          <a:xfrm>
            <a:off x="792689" y="5023524"/>
            <a:ext cx="1525385" cy="646331"/>
          </a:xfrm>
          <a:prstGeom prst="rect">
            <a:avLst/>
          </a:prstGeom>
          <a:noFill/>
        </p:spPr>
        <p:txBody>
          <a:bodyPr wrap="square">
            <a:spAutoFit/>
          </a:bodyPr>
          <a:lstStyle/>
          <a:p>
            <a:pPr algn="ctr" defTabSz="685800"/>
            <a:r>
              <a:rPr lang="en-US" altLang="en-US" b="1" dirty="0">
                <a:solidFill>
                  <a:srgbClr val="3B6B30"/>
                </a:solidFill>
                <a:latin typeface="proxima-nova"/>
              </a:rPr>
              <a:t>Or access the QR code</a:t>
            </a:r>
            <a:endParaRPr lang="en-US" dirty="0">
              <a:solidFill>
                <a:srgbClr val="3B6B30"/>
              </a:solidFill>
              <a:latin typeface="Calibri" panose="020F0502020204030204"/>
            </a:endParaRPr>
          </a:p>
        </p:txBody>
      </p:sp>
      <p:pic>
        <p:nvPicPr>
          <p:cNvPr id="14" name="Picture 13" descr="A qr code on a white background&#10;&#10;Description automatically generated">
            <a:extLst>
              <a:ext uri="{FF2B5EF4-FFF2-40B4-BE49-F238E27FC236}">
                <a16:creationId xmlns:a16="http://schemas.microsoft.com/office/drawing/2014/main" id="{9014DD4F-E1A1-2C8E-1148-3D60DB2A93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40647" y="4471194"/>
            <a:ext cx="1750990" cy="1750990"/>
          </a:xfrm>
          <a:prstGeom prst="rect">
            <a:avLst/>
          </a:prstGeom>
        </p:spPr>
      </p:pic>
    </p:spTree>
    <p:extLst>
      <p:ext uri="{BB962C8B-B14F-4D97-AF65-F5344CB8AC3E}">
        <p14:creationId xmlns:p14="http://schemas.microsoft.com/office/powerpoint/2010/main" val="1770504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Blueprint</a:t>
            </a:r>
          </a:p>
        </p:txBody>
      </p:sp>
      <p:pic>
        <p:nvPicPr>
          <p:cNvPr id="2" name="Picture 2" descr="Conflict Resolution Styles adapted from Thomas and Killman">
            <a:extLst>
              <a:ext uri="{FF2B5EF4-FFF2-40B4-BE49-F238E27FC236}">
                <a16:creationId xmlns:a16="http://schemas.microsoft.com/office/drawing/2014/main" id="{AE803221-E3C4-26F7-3306-B68CB1161F3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2359948" y="831219"/>
            <a:ext cx="7472104" cy="57834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55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Blueprint</a:t>
            </a:r>
          </a:p>
        </p:txBody>
      </p:sp>
      <p:pic>
        <p:nvPicPr>
          <p:cNvPr id="2" name="Picture 2" descr="Conflict Resolution Styles adapted from Thomas and Killman">
            <a:extLst>
              <a:ext uri="{FF2B5EF4-FFF2-40B4-BE49-F238E27FC236}">
                <a16:creationId xmlns:a16="http://schemas.microsoft.com/office/drawing/2014/main" id="{AE803221-E3C4-26F7-3306-B68CB1161F3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553800" y="1108092"/>
            <a:ext cx="6624379" cy="51272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2" descr="Stars star design yellow Royalty Free Vector Image">
            <a:extLst>
              <a:ext uri="{FF2B5EF4-FFF2-40B4-BE49-F238E27FC236}">
                <a16:creationId xmlns:a16="http://schemas.microsoft.com/office/drawing/2014/main" id="{838EDC36-10CB-3D7B-98B1-019C6CE216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750" t="5694" r="27050" b="7928"/>
          <a:stretch/>
        </p:blipFill>
        <p:spPr bwMode="auto">
          <a:xfrm rot="5733359" flipH="1">
            <a:off x="1967948" y="770856"/>
            <a:ext cx="1404161" cy="27151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and white text&#10;&#10;Description automatically generated">
            <a:extLst>
              <a:ext uri="{FF2B5EF4-FFF2-40B4-BE49-F238E27FC236}">
                <a16:creationId xmlns:a16="http://schemas.microsoft.com/office/drawing/2014/main" id="{2A6F5E26-DDF5-2289-A2BE-EFE4B803AB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05145">
            <a:off x="88694" y="964270"/>
            <a:ext cx="2287436" cy="991223"/>
          </a:xfrm>
          <a:prstGeom prst="rect">
            <a:avLst/>
          </a:prstGeom>
        </p:spPr>
      </p:pic>
      <p:sp>
        <p:nvSpPr>
          <p:cNvPr id="7" name="TextBox 6">
            <a:extLst>
              <a:ext uri="{FF2B5EF4-FFF2-40B4-BE49-F238E27FC236}">
                <a16:creationId xmlns:a16="http://schemas.microsoft.com/office/drawing/2014/main" id="{C619254C-A2B0-FD7B-4B9F-9439E3FCB73D}"/>
              </a:ext>
            </a:extLst>
          </p:cNvPr>
          <p:cNvSpPr txBox="1"/>
          <p:nvPr/>
        </p:nvSpPr>
        <p:spPr>
          <a:xfrm>
            <a:off x="386208" y="3205339"/>
            <a:ext cx="4167592" cy="2369880"/>
          </a:xfrm>
          <a:prstGeom prst="rect">
            <a:avLst/>
          </a:prstGeom>
          <a:noFill/>
        </p:spPr>
        <p:txBody>
          <a:bodyPr wrap="square">
            <a:spAutoFit/>
          </a:bodyPr>
          <a:lstStyle/>
          <a:p>
            <a:r>
              <a:rPr lang="en-US" sz="2800" b="1" dirty="0">
                <a:solidFill>
                  <a:srgbClr val="D9531E"/>
                </a:solidFill>
              </a:rPr>
              <a:t>Personal Reflection</a:t>
            </a:r>
            <a:r>
              <a:rPr lang="en-US" sz="2800" b="1" dirty="0"/>
              <a:t> </a:t>
            </a:r>
          </a:p>
          <a:p>
            <a:pPr marL="342900" indent="-342900">
              <a:buFont typeface="Arial" panose="020B0604020202020204" pitchFamily="34" charset="0"/>
              <a:buChar char="•"/>
            </a:pPr>
            <a:r>
              <a:rPr lang="en-US" sz="2400" dirty="0">
                <a:solidFill>
                  <a:srgbClr val="113363"/>
                </a:solidFill>
              </a:rPr>
              <a:t>What is/are your “default” conflict style(s)?</a:t>
            </a:r>
          </a:p>
          <a:p>
            <a:pPr marL="342900" indent="-342900">
              <a:buFont typeface="Arial" panose="020B0604020202020204" pitchFamily="34" charset="0"/>
              <a:buChar char="•"/>
            </a:pPr>
            <a:r>
              <a:rPr lang="en-US" sz="2400" dirty="0">
                <a:solidFill>
                  <a:srgbClr val="113363"/>
                </a:solidFill>
              </a:rPr>
              <a:t>How might this impact someone with the same or different style than you?</a:t>
            </a:r>
          </a:p>
        </p:txBody>
      </p:sp>
    </p:spTree>
    <p:extLst>
      <p:ext uri="{BB962C8B-B14F-4D97-AF65-F5344CB8AC3E}">
        <p14:creationId xmlns:p14="http://schemas.microsoft.com/office/powerpoint/2010/main" val="327305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Blueprint Reflection</a:t>
            </a:r>
          </a:p>
        </p:txBody>
      </p:sp>
      <p:pic>
        <p:nvPicPr>
          <p:cNvPr id="2" name="Picture 2" descr="Blueprint questions for past conflicts">
            <a:extLst>
              <a:ext uri="{FF2B5EF4-FFF2-40B4-BE49-F238E27FC236}">
                <a16:creationId xmlns:a16="http://schemas.microsoft.com/office/drawing/2014/main" id="{90B77681-F625-71CA-3796-A298D842837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881159" y="786539"/>
            <a:ext cx="7958166" cy="58333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33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Active Listening</a:t>
            </a:r>
          </a:p>
        </p:txBody>
      </p:sp>
      <p:pic>
        <p:nvPicPr>
          <p:cNvPr id="2" name="Online Media 8" title="The Art of Listening | Simon Sinek">
            <a:hlinkClick r:id="" action="ppaction://media"/>
            <a:extLst>
              <a:ext uri="{FF2B5EF4-FFF2-40B4-BE49-F238E27FC236}">
                <a16:creationId xmlns:a16="http://schemas.microsoft.com/office/drawing/2014/main" id="{4075F77A-913B-E366-5643-C95722BF275C}"/>
              </a:ext>
            </a:extLst>
          </p:cNvPr>
          <p:cNvPicPr>
            <a:picLocks noRot="1" noChangeAspect="1"/>
          </p:cNvPicPr>
          <p:nvPr>
            <a:videoFile r:link="rId1"/>
          </p:nvPr>
        </p:nvPicPr>
        <p:blipFill>
          <a:blip r:embed="rId5"/>
          <a:stretch>
            <a:fillRect/>
          </a:stretch>
        </p:blipFill>
        <p:spPr>
          <a:xfrm>
            <a:off x="1002459" y="772060"/>
            <a:ext cx="9828213" cy="5552941"/>
          </a:xfrm>
          <a:prstGeom prst="rect">
            <a:avLst/>
          </a:prstGeom>
        </p:spPr>
      </p:pic>
      <p:sp>
        <p:nvSpPr>
          <p:cNvPr id="5" name="TextBox 4">
            <a:extLst>
              <a:ext uri="{FF2B5EF4-FFF2-40B4-BE49-F238E27FC236}">
                <a16:creationId xmlns:a16="http://schemas.microsoft.com/office/drawing/2014/main" id="{2DDB101A-7AD7-2127-1098-144B146EE072}"/>
              </a:ext>
            </a:extLst>
          </p:cNvPr>
          <p:cNvSpPr txBox="1"/>
          <p:nvPr/>
        </p:nvSpPr>
        <p:spPr>
          <a:xfrm>
            <a:off x="1002459" y="6389175"/>
            <a:ext cx="9828213" cy="369332"/>
          </a:xfrm>
          <a:prstGeom prst="rect">
            <a:avLst/>
          </a:prstGeom>
          <a:noFill/>
        </p:spPr>
        <p:txBody>
          <a:bodyPr wrap="square">
            <a:spAutoFit/>
          </a:bodyPr>
          <a:lstStyle/>
          <a:p>
            <a:pPr algn="ctr"/>
            <a:r>
              <a:rPr lang="en-US" dirty="0">
                <a:solidFill>
                  <a:prstClr val="black"/>
                </a:solidFill>
                <a:latin typeface="Calibri" panose="020F0502020204030204"/>
              </a:rPr>
              <a:t>https://youtu.be/qpnNsSyDw-g</a:t>
            </a:r>
          </a:p>
        </p:txBody>
      </p:sp>
    </p:spTree>
    <p:extLst>
      <p:ext uri="{BB962C8B-B14F-4D97-AF65-F5344CB8AC3E}">
        <p14:creationId xmlns:p14="http://schemas.microsoft.com/office/powerpoint/2010/main" val="115736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Conflict De-Escalation</a:t>
            </a:r>
          </a:p>
        </p:txBody>
      </p:sp>
      <p:sp>
        <p:nvSpPr>
          <p:cNvPr id="2" name="TextBox 1">
            <a:extLst>
              <a:ext uri="{FF2B5EF4-FFF2-40B4-BE49-F238E27FC236}">
                <a16:creationId xmlns:a16="http://schemas.microsoft.com/office/drawing/2014/main" id="{CD0A08CE-E51A-5035-D6F9-ED46A0F234BB}"/>
              </a:ext>
            </a:extLst>
          </p:cNvPr>
          <p:cNvSpPr txBox="1"/>
          <p:nvPr/>
        </p:nvSpPr>
        <p:spPr>
          <a:xfrm>
            <a:off x="1780478" y="1130068"/>
            <a:ext cx="8887522" cy="1200329"/>
          </a:xfrm>
          <a:prstGeom prst="rect">
            <a:avLst/>
          </a:prstGeom>
          <a:noFill/>
        </p:spPr>
        <p:txBody>
          <a:bodyPr wrap="square">
            <a:spAutoFit/>
          </a:bodyPr>
          <a:lstStyle/>
          <a:p>
            <a:pPr>
              <a:buClr>
                <a:srgbClr val="F57F03"/>
              </a:buClr>
            </a:pPr>
            <a:r>
              <a:rPr lang="en-US" sz="2400" b="1" dirty="0">
                <a:solidFill>
                  <a:srgbClr val="D9531E"/>
                </a:solidFill>
                <a:latin typeface="proxima-nova"/>
              </a:rPr>
              <a:t>Empathy</a:t>
            </a:r>
            <a:r>
              <a:rPr lang="en-US" sz="2400" dirty="0">
                <a:solidFill>
                  <a:srgbClr val="1E2749"/>
                </a:solidFill>
                <a:latin typeface="proxima-nova"/>
              </a:rPr>
              <a:t> | Putting yourself in someone else’s shoes and experiencing the same feelings as that person. When we are empathic toward others, we try to see things from their perspective.</a:t>
            </a:r>
            <a:endParaRPr lang="en-US" sz="2400" dirty="0">
              <a:solidFill>
                <a:srgbClr val="1E2749"/>
              </a:solidFill>
              <a:latin typeface="Calibri" panose="020F0502020204030204"/>
            </a:endParaRPr>
          </a:p>
        </p:txBody>
      </p:sp>
      <p:graphicFrame>
        <p:nvGraphicFramePr>
          <p:cNvPr id="5" name="Table 4">
            <a:extLst>
              <a:ext uri="{FF2B5EF4-FFF2-40B4-BE49-F238E27FC236}">
                <a16:creationId xmlns:a16="http://schemas.microsoft.com/office/drawing/2014/main" id="{C29DE0A9-EFBB-0985-8DD2-A5D0581F3F34}"/>
              </a:ext>
            </a:extLst>
          </p:cNvPr>
          <p:cNvGraphicFramePr>
            <a:graphicFrameLocks noGrp="1"/>
          </p:cNvGraphicFramePr>
          <p:nvPr>
            <p:extLst>
              <p:ext uri="{D42A27DB-BD31-4B8C-83A1-F6EECF244321}">
                <p14:modId xmlns:p14="http://schemas.microsoft.com/office/powerpoint/2010/main" val="3683085760"/>
              </p:ext>
            </p:extLst>
          </p:nvPr>
        </p:nvGraphicFramePr>
        <p:xfrm>
          <a:off x="2428875" y="3070901"/>
          <a:ext cx="7334250" cy="3200400"/>
        </p:xfrm>
        <a:graphic>
          <a:graphicData uri="http://schemas.openxmlformats.org/drawingml/2006/table">
            <a:tbl>
              <a:tblPr/>
              <a:tblGrid>
                <a:gridCol w="3667125">
                  <a:extLst>
                    <a:ext uri="{9D8B030D-6E8A-4147-A177-3AD203B41FA5}">
                      <a16:colId xmlns:a16="http://schemas.microsoft.com/office/drawing/2014/main" val="1809223433"/>
                    </a:ext>
                  </a:extLst>
                </a:gridCol>
                <a:gridCol w="3667125">
                  <a:extLst>
                    <a:ext uri="{9D8B030D-6E8A-4147-A177-3AD203B41FA5}">
                      <a16:colId xmlns:a16="http://schemas.microsoft.com/office/drawing/2014/main" val="1114003405"/>
                    </a:ext>
                  </a:extLst>
                </a:gridCol>
              </a:tblGrid>
              <a:tr h="0">
                <a:tc>
                  <a:txBody>
                    <a:bodyPr/>
                    <a:lstStyle/>
                    <a:p>
                      <a:r>
                        <a:rPr lang="en-US" sz="2000" dirty="0">
                          <a:effectLst/>
                        </a:rPr>
                        <a:t>Remain calm</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r>
                        <a:rPr lang="en-US" sz="2000">
                          <a:effectLst/>
                        </a:rPr>
                        <a:t>Respect personal space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65070842"/>
                  </a:ext>
                </a:extLst>
              </a:tr>
              <a:tr h="0">
                <a:tc>
                  <a:txBody>
                    <a:bodyPr/>
                    <a:lstStyle/>
                    <a:p>
                      <a:r>
                        <a:rPr lang="en-US" sz="2000">
                          <a:effectLst/>
                        </a:rPr>
                        <a:t>Ask the person to share what they are feeling</a:t>
                      </a:r>
                    </a:p>
                  </a:txBody>
                  <a:tcPr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r>
                        <a:rPr lang="en-US" sz="2000" dirty="0">
                          <a:effectLst/>
                        </a:rPr>
                        <a:t>Empathize with the other person</a:t>
                      </a:r>
                    </a:p>
                  </a:txBody>
                  <a:tcPr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442379447"/>
                  </a:ext>
                </a:extLst>
              </a:tr>
              <a:tr h="0">
                <a:tc>
                  <a:txBody>
                    <a:bodyPr/>
                    <a:lstStyle/>
                    <a:p>
                      <a:r>
                        <a:rPr lang="en-US" sz="2000" dirty="0">
                          <a:effectLst/>
                        </a:rPr>
                        <a:t>Give the person choices instead of telling them what to do</a:t>
                      </a:r>
                    </a:p>
                  </a:txBody>
                  <a:tcPr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r>
                        <a:rPr lang="en-US" sz="2000" dirty="0">
                          <a:effectLst/>
                        </a:rPr>
                        <a:t>Restate/clarify what the person says</a:t>
                      </a:r>
                    </a:p>
                  </a:txBody>
                  <a:tcPr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50456799"/>
                  </a:ext>
                </a:extLst>
              </a:tr>
              <a:tr h="0">
                <a:tc>
                  <a:txBody>
                    <a:bodyPr/>
                    <a:lstStyle/>
                    <a:p>
                      <a:r>
                        <a:rPr lang="en-US" sz="2000">
                          <a:effectLst/>
                        </a:rPr>
                        <a:t>Ask about facts instead of emotions</a:t>
                      </a:r>
                    </a:p>
                  </a:txBody>
                  <a:tcPr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r>
                        <a:rPr lang="en-US" sz="2000">
                          <a:effectLst/>
                        </a:rPr>
                        <a:t>Give the person your full attention</a:t>
                      </a:r>
                    </a:p>
                  </a:txBody>
                  <a:tcPr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60586036"/>
                  </a:ext>
                </a:extLst>
              </a:tr>
              <a:tr h="0">
                <a:tc>
                  <a:txBody>
                    <a:bodyPr/>
                    <a:lstStyle/>
                    <a:p>
                      <a:r>
                        <a:rPr lang="en-US" sz="2000" dirty="0">
                          <a:effectLst/>
                        </a:rPr>
                        <a:t>Remember that silence in the conversation is okay</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dirty="0">
                          <a:effectLst/>
                        </a:rPr>
                        <a:t>Thank the person for their positivity after the conflict is over</a:t>
                      </a: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21650224"/>
                  </a:ext>
                </a:extLst>
              </a:tr>
            </a:tbl>
          </a:graphicData>
        </a:graphic>
      </p:graphicFrame>
      <p:sp>
        <p:nvSpPr>
          <p:cNvPr id="6" name="TextBox 5">
            <a:extLst>
              <a:ext uri="{FF2B5EF4-FFF2-40B4-BE49-F238E27FC236}">
                <a16:creationId xmlns:a16="http://schemas.microsoft.com/office/drawing/2014/main" id="{5D42FFBA-EA72-01CC-25AE-FFA1C8802C5C}"/>
              </a:ext>
            </a:extLst>
          </p:cNvPr>
          <p:cNvSpPr txBox="1"/>
          <p:nvPr/>
        </p:nvSpPr>
        <p:spPr>
          <a:xfrm>
            <a:off x="2152650" y="2511822"/>
            <a:ext cx="4583150" cy="369332"/>
          </a:xfrm>
          <a:prstGeom prst="rect">
            <a:avLst/>
          </a:prstGeom>
          <a:noFill/>
        </p:spPr>
        <p:txBody>
          <a:bodyPr wrap="square">
            <a:spAutoFit/>
          </a:bodyPr>
          <a:lstStyle/>
          <a:p>
            <a:r>
              <a:rPr lang="en-US" b="1" dirty="0">
                <a:solidFill>
                  <a:srgbClr val="01447B"/>
                </a:solidFill>
                <a:latin typeface="proxima-nova"/>
              </a:rPr>
              <a:t>Conflict De-Escalation Strategies</a:t>
            </a:r>
            <a:endParaRPr lang="en-US" dirty="0">
              <a:solidFill>
                <a:srgbClr val="01447B"/>
              </a:solidFill>
              <a:latin typeface="Calibri" panose="020F0502020204030204"/>
            </a:endParaRPr>
          </a:p>
        </p:txBody>
      </p:sp>
    </p:spTree>
    <p:extLst>
      <p:ext uri="{BB962C8B-B14F-4D97-AF65-F5344CB8AC3E}">
        <p14:creationId xmlns:p14="http://schemas.microsoft.com/office/powerpoint/2010/main" val="2426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Conflict De-Escalation</a:t>
            </a:r>
          </a:p>
        </p:txBody>
      </p:sp>
      <p:sp>
        <p:nvSpPr>
          <p:cNvPr id="7" name="TextBox 6">
            <a:extLst>
              <a:ext uri="{FF2B5EF4-FFF2-40B4-BE49-F238E27FC236}">
                <a16:creationId xmlns:a16="http://schemas.microsoft.com/office/drawing/2014/main" id="{DB67B98E-0B96-7A5C-A53D-041E9A4C2FEF}"/>
              </a:ext>
            </a:extLst>
          </p:cNvPr>
          <p:cNvSpPr txBox="1"/>
          <p:nvPr/>
        </p:nvSpPr>
        <p:spPr>
          <a:xfrm>
            <a:off x="1449713" y="953520"/>
            <a:ext cx="8842917" cy="5509200"/>
          </a:xfrm>
          <a:prstGeom prst="rect">
            <a:avLst/>
          </a:prstGeom>
          <a:noFill/>
        </p:spPr>
        <p:txBody>
          <a:bodyPr wrap="square">
            <a:spAutoFit/>
          </a:bodyPr>
          <a:lstStyle/>
          <a:p>
            <a:pPr marL="285750" indent="-285750">
              <a:buClr>
                <a:srgbClr val="FF6B00"/>
              </a:buClr>
              <a:buFont typeface="Wingdings" panose="05000000000000000000" pitchFamily="2" charset="2"/>
              <a:buChar char="ü"/>
            </a:pPr>
            <a:r>
              <a:rPr lang="en-US" dirty="0">
                <a:solidFill>
                  <a:srgbClr val="1E2749"/>
                </a:solidFill>
                <a:latin typeface="proxima-nova"/>
              </a:rPr>
              <a:t>Remain calm by using a low, “Green” tone of voice and not speaking over/arguing</a:t>
            </a:r>
            <a:br>
              <a:rPr lang="en-US" dirty="0">
                <a:solidFill>
                  <a:srgbClr val="1E2749"/>
                </a:solidFill>
                <a:latin typeface="proxima-nova"/>
              </a:rPr>
            </a:br>
            <a:endParaRPr lang="en-US" sz="800" dirty="0">
              <a:solidFill>
                <a:srgbClr val="1E2749"/>
              </a:solidFill>
              <a:latin typeface="proxima-nova"/>
            </a:endParaRPr>
          </a:p>
          <a:p>
            <a:pPr marL="285750" indent="-285750">
              <a:buClr>
                <a:srgbClr val="FF6B00"/>
              </a:buClr>
              <a:buFont typeface="Wingdings" panose="05000000000000000000" pitchFamily="2" charset="2"/>
              <a:buChar char="ü"/>
            </a:pPr>
            <a:r>
              <a:rPr lang="en-US" dirty="0">
                <a:solidFill>
                  <a:srgbClr val="1E2749"/>
                </a:solidFill>
                <a:latin typeface="proxima-nova"/>
              </a:rPr>
              <a:t>Respect personal space – don’t get too close or try to grab something from the person</a:t>
            </a:r>
            <a:br>
              <a:rPr lang="en-US" dirty="0">
                <a:solidFill>
                  <a:srgbClr val="1E2749"/>
                </a:solidFill>
                <a:latin typeface="proxima-nova"/>
              </a:rPr>
            </a:br>
            <a:endParaRPr lang="en-US" sz="800" dirty="0">
              <a:solidFill>
                <a:srgbClr val="1E2749"/>
              </a:solidFill>
              <a:latin typeface="proxima-nova"/>
            </a:endParaRPr>
          </a:p>
          <a:p>
            <a:pPr marL="285750" indent="-285750">
              <a:buClr>
                <a:srgbClr val="FF6B00"/>
              </a:buClr>
              <a:buFont typeface="Wingdings" panose="05000000000000000000" pitchFamily="2" charset="2"/>
              <a:buChar char="ü"/>
            </a:pPr>
            <a:r>
              <a:rPr lang="en-US" dirty="0">
                <a:solidFill>
                  <a:srgbClr val="1E2749"/>
                </a:solidFill>
                <a:latin typeface="proxima-nova"/>
              </a:rPr>
              <a:t>Ask the person to share the facts and what they are feeling by using open-ended questions. Say, “How can I help you?” or “Tell me what happened” instead of </a:t>
            </a:r>
            <a:br>
              <a:rPr lang="en-US" dirty="0">
                <a:solidFill>
                  <a:srgbClr val="1E2749"/>
                </a:solidFill>
                <a:latin typeface="proxima-nova"/>
              </a:rPr>
            </a:br>
            <a:r>
              <a:rPr lang="en-US" dirty="0">
                <a:solidFill>
                  <a:srgbClr val="1E2749"/>
                </a:solidFill>
                <a:latin typeface="proxima-nova"/>
              </a:rPr>
              <a:t>“Why are you so angry?”</a:t>
            </a:r>
            <a:br>
              <a:rPr lang="en-US" dirty="0">
                <a:solidFill>
                  <a:srgbClr val="1E2749"/>
                </a:solidFill>
                <a:latin typeface="proxima-nova"/>
              </a:rPr>
            </a:br>
            <a:endParaRPr lang="en-US" sz="800" dirty="0">
              <a:solidFill>
                <a:srgbClr val="1E2749"/>
              </a:solidFill>
              <a:latin typeface="proxima-nova"/>
            </a:endParaRPr>
          </a:p>
          <a:p>
            <a:pPr marL="285750" indent="-285750">
              <a:buClr>
                <a:srgbClr val="FF6B00"/>
              </a:buClr>
              <a:buFont typeface="Wingdings" panose="05000000000000000000" pitchFamily="2" charset="2"/>
              <a:buChar char="ü"/>
            </a:pPr>
            <a:r>
              <a:rPr lang="en-US" dirty="0">
                <a:solidFill>
                  <a:srgbClr val="1E2749"/>
                </a:solidFill>
                <a:latin typeface="proxima-nova"/>
              </a:rPr>
              <a:t>Empathize with the other person’s feelings (not necessarily the behavior). Say, “You have every right to feel frustrated about that.” Avoid addressing the behavior or yelling.</a:t>
            </a:r>
            <a:br>
              <a:rPr lang="en-US" dirty="0">
                <a:solidFill>
                  <a:srgbClr val="1E2749"/>
                </a:solidFill>
                <a:latin typeface="proxima-nova"/>
              </a:rPr>
            </a:br>
            <a:endParaRPr lang="en-US" sz="800" dirty="0">
              <a:solidFill>
                <a:srgbClr val="1E2749"/>
              </a:solidFill>
              <a:latin typeface="proxima-nova"/>
            </a:endParaRPr>
          </a:p>
          <a:p>
            <a:pPr marL="285750" indent="-285750">
              <a:buClr>
                <a:srgbClr val="FF6B00"/>
              </a:buClr>
              <a:buFont typeface="Wingdings" panose="05000000000000000000" pitchFamily="2" charset="2"/>
              <a:buChar char="ü"/>
            </a:pPr>
            <a:r>
              <a:rPr lang="en-US" dirty="0">
                <a:solidFill>
                  <a:srgbClr val="1E2749"/>
                </a:solidFill>
                <a:latin typeface="proxima-nova"/>
              </a:rPr>
              <a:t>Give the person choices instead of telling them what to do. Instead of forcing an agitated person right into a discussion, try offering a temporary break “Why don’t we take a minute before we continue this conversation?”</a:t>
            </a:r>
            <a:br>
              <a:rPr lang="en-US" dirty="0">
                <a:solidFill>
                  <a:srgbClr val="1E2749"/>
                </a:solidFill>
                <a:latin typeface="proxima-nova"/>
              </a:rPr>
            </a:br>
            <a:endParaRPr lang="en-US" sz="800" dirty="0">
              <a:solidFill>
                <a:srgbClr val="1E2749"/>
              </a:solidFill>
              <a:latin typeface="proxima-nova"/>
            </a:endParaRPr>
          </a:p>
          <a:p>
            <a:pPr marL="285750" indent="-285750">
              <a:buClr>
                <a:srgbClr val="FF6B00"/>
              </a:buClr>
              <a:buFont typeface="Wingdings" panose="05000000000000000000" pitchFamily="2" charset="2"/>
              <a:buChar char="ü"/>
            </a:pPr>
            <a:r>
              <a:rPr lang="en-US" dirty="0">
                <a:solidFill>
                  <a:srgbClr val="1E2749"/>
                </a:solidFill>
                <a:latin typeface="proxima-nova"/>
              </a:rPr>
              <a:t>Restate/clarify what the person says. Respond selectively, and don’t assume that you know what the person means. Show real interest in what the person has to say.</a:t>
            </a:r>
            <a:br>
              <a:rPr lang="en-US" dirty="0">
                <a:solidFill>
                  <a:srgbClr val="1E2749"/>
                </a:solidFill>
                <a:latin typeface="proxima-nova"/>
              </a:rPr>
            </a:br>
            <a:endParaRPr lang="en-US" sz="800" dirty="0">
              <a:solidFill>
                <a:srgbClr val="1E2749"/>
              </a:solidFill>
              <a:latin typeface="proxima-nova"/>
            </a:endParaRPr>
          </a:p>
          <a:p>
            <a:pPr marL="285750" indent="-285750">
              <a:buClr>
                <a:srgbClr val="FF6B00"/>
              </a:buClr>
              <a:buFont typeface="Wingdings" panose="05000000000000000000" pitchFamily="2" charset="2"/>
              <a:buChar char="ü"/>
            </a:pPr>
            <a:r>
              <a:rPr lang="en-US" dirty="0">
                <a:solidFill>
                  <a:srgbClr val="1E2749"/>
                </a:solidFill>
                <a:latin typeface="proxima-nova"/>
              </a:rPr>
              <a:t>Give the person your full attention, including body language.</a:t>
            </a:r>
            <a:br>
              <a:rPr lang="en-US" dirty="0">
                <a:solidFill>
                  <a:srgbClr val="1E2749"/>
                </a:solidFill>
                <a:latin typeface="proxima-nova"/>
              </a:rPr>
            </a:br>
            <a:endParaRPr lang="en-US" sz="800" dirty="0">
              <a:solidFill>
                <a:srgbClr val="1E2749"/>
              </a:solidFill>
              <a:latin typeface="proxima-nova"/>
            </a:endParaRPr>
          </a:p>
          <a:p>
            <a:pPr marL="285750" indent="-285750">
              <a:buClr>
                <a:srgbClr val="FF6B00"/>
              </a:buClr>
              <a:buFont typeface="Wingdings" panose="05000000000000000000" pitchFamily="2" charset="2"/>
              <a:buChar char="ü"/>
            </a:pPr>
            <a:r>
              <a:rPr lang="en-US" dirty="0">
                <a:solidFill>
                  <a:srgbClr val="1E2749"/>
                </a:solidFill>
                <a:latin typeface="proxima-nova"/>
              </a:rPr>
              <a:t>Remember that silence in the conversation is okay – it allows the individual time to figure out responses and to plan how to say what they need to say.</a:t>
            </a:r>
            <a:br>
              <a:rPr lang="en-US" dirty="0">
                <a:solidFill>
                  <a:srgbClr val="1E2749"/>
                </a:solidFill>
                <a:latin typeface="proxima-nova"/>
              </a:rPr>
            </a:br>
            <a:endParaRPr lang="en-US" sz="800" dirty="0">
              <a:solidFill>
                <a:srgbClr val="1E2749"/>
              </a:solidFill>
              <a:latin typeface="proxima-nova"/>
            </a:endParaRPr>
          </a:p>
          <a:p>
            <a:pPr marL="285750" indent="-285750">
              <a:buClr>
                <a:srgbClr val="FF6B00"/>
              </a:buClr>
              <a:buFont typeface="Wingdings" panose="05000000000000000000" pitchFamily="2" charset="2"/>
              <a:buChar char="ü"/>
            </a:pPr>
            <a:r>
              <a:rPr lang="en-US" dirty="0">
                <a:solidFill>
                  <a:srgbClr val="1E2749"/>
                </a:solidFill>
                <a:latin typeface="proxima-nova"/>
              </a:rPr>
              <a:t>Thank the person for their positivity after the conflict is over</a:t>
            </a:r>
          </a:p>
        </p:txBody>
      </p:sp>
    </p:spTree>
    <p:extLst>
      <p:ext uri="{BB962C8B-B14F-4D97-AF65-F5344CB8AC3E}">
        <p14:creationId xmlns:p14="http://schemas.microsoft.com/office/powerpoint/2010/main" val="719255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113363"/>
                </a:solidFill>
                <a:latin typeface="Neutra Text TF Alt" panose="02000000000000000000" pitchFamily="2" charset="0"/>
              </a:rPr>
              <a:t>Using the Blueprint with Curriculum</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2" name="Picture 2" descr="Stars star design yellow Royalty Free Vector Image">
            <a:extLst>
              <a:ext uri="{FF2B5EF4-FFF2-40B4-BE49-F238E27FC236}">
                <a16:creationId xmlns:a16="http://schemas.microsoft.com/office/drawing/2014/main" id="{B40058FA-9FF3-1A5F-BDF4-44C0128CC4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50" t="5694" r="27050" b="7928"/>
          <a:stretch/>
        </p:blipFill>
        <p:spPr bwMode="auto">
          <a:xfrm rot="11345246" flipH="1">
            <a:off x="404783" y="2266281"/>
            <a:ext cx="1404161" cy="27151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text&#10;&#10;Description automatically generated">
            <a:extLst>
              <a:ext uri="{FF2B5EF4-FFF2-40B4-BE49-F238E27FC236}">
                <a16:creationId xmlns:a16="http://schemas.microsoft.com/office/drawing/2014/main" id="{B9C93A5D-7779-AE2D-1F12-C96E86BA61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05145">
            <a:off x="88694" y="1259545"/>
            <a:ext cx="2287436" cy="991223"/>
          </a:xfrm>
          <a:prstGeom prst="rect">
            <a:avLst/>
          </a:prstGeom>
        </p:spPr>
      </p:pic>
      <p:sp>
        <p:nvSpPr>
          <p:cNvPr id="6" name="TextBox 5">
            <a:extLst>
              <a:ext uri="{FF2B5EF4-FFF2-40B4-BE49-F238E27FC236}">
                <a16:creationId xmlns:a16="http://schemas.microsoft.com/office/drawing/2014/main" id="{359D37E1-C6C1-080E-0BB2-93C2CCFA3F7E}"/>
              </a:ext>
            </a:extLst>
          </p:cNvPr>
          <p:cNvSpPr txBox="1"/>
          <p:nvPr/>
        </p:nvSpPr>
        <p:spPr>
          <a:xfrm>
            <a:off x="2674359" y="1659722"/>
            <a:ext cx="7428956" cy="3108543"/>
          </a:xfrm>
          <a:prstGeom prst="rect">
            <a:avLst/>
          </a:prstGeom>
          <a:noFill/>
        </p:spPr>
        <p:txBody>
          <a:bodyPr wrap="square">
            <a:spAutoFit/>
          </a:bodyPr>
          <a:lstStyle/>
          <a:p>
            <a:r>
              <a:rPr lang="en-US" sz="2800" b="1" dirty="0">
                <a:solidFill>
                  <a:srgbClr val="D9531E"/>
                </a:solidFill>
              </a:rPr>
              <a:t>Conflict in Stories, History, and Current Events</a:t>
            </a:r>
            <a:endParaRPr lang="en-US" sz="2800" b="1" dirty="0"/>
          </a:p>
          <a:p>
            <a:pPr marL="457200" indent="-457200">
              <a:buFont typeface="+mj-lt"/>
              <a:buAutoNum type="arabicPeriod"/>
            </a:pPr>
            <a:r>
              <a:rPr lang="en-US" sz="2400" dirty="0">
                <a:solidFill>
                  <a:srgbClr val="113363"/>
                </a:solidFill>
              </a:rPr>
              <a:t>Your handout includes a Blueprint Reflection worksheet and two fictional stories (secondary and elementary examples)</a:t>
            </a:r>
          </a:p>
          <a:p>
            <a:pPr marL="457200" indent="-457200">
              <a:buFont typeface="+mj-lt"/>
              <a:buAutoNum type="arabicPeriod"/>
            </a:pPr>
            <a:r>
              <a:rPr lang="en-US" sz="2400" dirty="0">
                <a:solidFill>
                  <a:srgbClr val="113363"/>
                </a:solidFill>
              </a:rPr>
              <a:t>The stories each involve two characters and a conflict that develops</a:t>
            </a:r>
          </a:p>
          <a:p>
            <a:pPr marL="457200" indent="-457200">
              <a:buFont typeface="+mj-lt"/>
              <a:buAutoNum type="arabicPeriod"/>
            </a:pPr>
            <a:r>
              <a:rPr lang="en-US" sz="2400" dirty="0">
                <a:solidFill>
                  <a:srgbClr val="113363"/>
                </a:solidFill>
              </a:rPr>
              <a:t>Use the Blueprint Reflection worksheet to analyze the feelings and perspectives of each character</a:t>
            </a:r>
          </a:p>
        </p:txBody>
      </p:sp>
    </p:spTree>
    <p:extLst>
      <p:ext uri="{BB962C8B-B14F-4D97-AF65-F5344CB8AC3E}">
        <p14:creationId xmlns:p14="http://schemas.microsoft.com/office/powerpoint/2010/main" val="157934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Blueprint Reflection</a:t>
            </a:r>
          </a:p>
        </p:txBody>
      </p:sp>
      <p:pic>
        <p:nvPicPr>
          <p:cNvPr id="2" name="Picture 2" descr="Blueprint questions for past conflicts">
            <a:extLst>
              <a:ext uri="{FF2B5EF4-FFF2-40B4-BE49-F238E27FC236}">
                <a16:creationId xmlns:a16="http://schemas.microsoft.com/office/drawing/2014/main" id="{90B77681-F625-71CA-3796-A298D842837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881159" y="786539"/>
            <a:ext cx="7958166" cy="58333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082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rPr>
              <a:t>The Blueprint  </a:t>
            </a:r>
            <a:r>
              <a:rPr kumimoji="0" lang="en-US" sz="4000" b="0" i="0" u="none" strike="noStrike" kern="1200" cap="none" spc="0" normalizeH="0" baseline="0" noProof="0" dirty="0">
                <a:ln>
                  <a:noFill/>
                </a:ln>
                <a:solidFill>
                  <a:srgbClr val="F7AC21"/>
                </a:solidFill>
                <a:effectLst/>
                <a:uLnTx/>
                <a:uFillTx/>
                <a:latin typeface="Neutra Text TF Alt" panose="02000000000000000000" pitchFamily="2" charset="0"/>
                <a:ea typeface="+mn-ea"/>
                <a:cs typeface="+mn-cs"/>
              </a:rPr>
              <a:t>Conference</a:t>
            </a:r>
          </a:p>
        </p:txBody>
      </p:sp>
      <p:pic>
        <p:nvPicPr>
          <p:cNvPr id="5" name="Picture 4">
            <a:extLst>
              <a:ext uri="{FF2B5EF4-FFF2-40B4-BE49-F238E27FC236}">
                <a16:creationId xmlns:a16="http://schemas.microsoft.com/office/drawing/2014/main" id="{C16AD658-69BF-F8BA-153C-E9A8791E9269}"/>
              </a:ext>
            </a:extLst>
          </p:cNvPr>
          <p:cNvPicPr>
            <a:picLocks noChangeAspect="1"/>
          </p:cNvPicPr>
          <p:nvPr/>
        </p:nvPicPr>
        <p:blipFill>
          <a:blip r:embed="rId4"/>
          <a:stretch>
            <a:fillRect/>
          </a:stretch>
        </p:blipFill>
        <p:spPr>
          <a:xfrm>
            <a:off x="2009775" y="842162"/>
            <a:ext cx="7611068" cy="5640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18733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113363"/>
                </a:solidFill>
                <a:effectLst/>
                <a:uLnTx/>
                <a:uFillTx/>
                <a:latin typeface="Neutra Text TF Alt" panose="02000000000000000000" pitchFamily="2" charset="0"/>
                <a:ea typeface="+mn-ea"/>
                <a:cs typeface="+mn-cs"/>
              </a:rPr>
              <a:t>What </a:t>
            </a:r>
            <a:r>
              <a:rPr kumimoji="0" lang="en-US" sz="4000" b="0" i="0" u="none" strike="noStrike" kern="1200" cap="none" spc="0" normalizeH="0" baseline="0" noProof="0">
                <a:ln>
                  <a:noFill/>
                </a:ln>
                <a:solidFill>
                  <a:srgbClr val="F7AC21"/>
                </a:solidFill>
                <a:effectLst/>
                <a:uLnTx/>
                <a:uFillTx/>
                <a:latin typeface="Neutra Text TF Alt" panose="02000000000000000000" pitchFamily="2" charset="0"/>
                <a:ea typeface="+mn-ea"/>
                <a:cs typeface="+mn-cs"/>
              </a:rPr>
              <a:t>Feedback</a:t>
            </a:r>
            <a:r>
              <a:rPr kumimoji="0" lang="en-US" sz="4000" b="0" i="0" u="none" strike="noStrike" kern="1200" cap="none" spc="0" normalizeH="0" baseline="0" noProof="0">
                <a:ln>
                  <a:noFill/>
                </a:ln>
                <a:solidFill>
                  <a:srgbClr val="113363"/>
                </a:solidFill>
                <a:effectLst/>
                <a:uLnTx/>
                <a:uFillTx/>
                <a:latin typeface="Neutra Text TF Alt" panose="02000000000000000000" pitchFamily="2" charset="0"/>
                <a:ea typeface="+mn-ea"/>
                <a:cs typeface="+mn-cs"/>
              </a:rPr>
              <a:t> do you have for </a:t>
            </a:r>
            <a:r>
              <a:rPr kumimoji="0" lang="en-US" sz="4000" b="0" i="0" u="none" strike="noStrike" kern="1200" cap="none" spc="0" normalizeH="0" baseline="0" noProof="0">
                <a:ln>
                  <a:noFill/>
                </a:ln>
                <a:solidFill>
                  <a:srgbClr val="F7AC21"/>
                </a:solidFill>
                <a:effectLst/>
                <a:uLnTx/>
                <a:uFillTx/>
                <a:latin typeface="Neutra Text TF Alt" panose="02000000000000000000" pitchFamily="2" charset="0"/>
                <a:ea typeface="+mn-ea"/>
                <a:cs typeface="+mn-cs"/>
              </a:rPr>
              <a:t>Next Steps</a:t>
            </a:r>
            <a:r>
              <a:rPr kumimoji="0" lang="en-US" sz="4000" b="0" i="0" u="none" strike="noStrike" kern="1200" cap="none" spc="0" normalizeH="0" baseline="0" noProof="0">
                <a:ln>
                  <a:noFill/>
                </a:ln>
                <a:solidFill>
                  <a:srgbClr val="113363"/>
                </a:solidFill>
                <a:effectLst/>
                <a:uLnTx/>
                <a:uFillTx/>
                <a:latin typeface="Neutra Text TF Alt" panose="02000000000000000000" pitchFamily="2" charset="0"/>
                <a:ea typeface="+mn-ea"/>
                <a:cs typeface="+mn-cs"/>
              </a:rPr>
              <a:t>?</a:t>
            </a:r>
            <a:endParaRPr kumimoji="0" lang="en-US" sz="4000" b="0" i="0" u="none" strike="noStrike" kern="1200" cap="none" spc="0" normalizeH="0" baseline="0" noProof="0">
              <a:ln>
                <a:noFill/>
              </a:ln>
              <a:solidFill>
                <a:srgbClr val="F7AB1F"/>
              </a:solidFill>
              <a:effectLst/>
              <a:uLnTx/>
              <a:uFillTx/>
              <a:latin typeface="Neutra Text TF Alt" panose="02000000000000000000" pitchFamily="2" charset="0"/>
              <a:ea typeface="+mn-ea"/>
              <a:cs typeface="+mn-cs"/>
            </a:endParaRPr>
          </a:p>
        </p:txBody>
      </p:sp>
      <p:sp>
        <p:nvSpPr>
          <p:cNvPr id="12" name="Content Placeholder 2">
            <a:extLst>
              <a:ext uri="{FF2B5EF4-FFF2-40B4-BE49-F238E27FC236}">
                <a16:creationId xmlns:a16="http://schemas.microsoft.com/office/drawing/2014/main" id="{1A7B0F1D-7EF1-EE9C-BF30-FA4F3C0D85C7}"/>
              </a:ext>
            </a:extLst>
          </p:cNvPr>
          <p:cNvSpPr>
            <a:spLocks noGrp="1"/>
          </p:cNvSpPr>
          <p:nvPr>
            <p:ph idx="1"/>
          </p:nvPr>
        </p:nvSpPr>
        <p:spPr>
          <a:xfrm>
            <a:off x="2595859" y="1078904"/>
            <a:ext cx="7886700" cy="5235388"/>
          </a:xfrm>
        </p:spPr>
        <p:txBody>
          <a:bodyPr>
            <a:normAutofit fontScale="77500" lnSpcReduction="20000"/>
          </a:bodyPr>
          <a:lstStyle/>
          <a:p>
            <a:r>
              <a:rPr lang="en-US" b="1"/>
              <a:t>The Charter</a:t>
            </a:r>
            <a:r>
              <a:rPr lang="en-US"/>
              <a:t> represents agreed-upon norms for how everyone in a school, classroom, or other environment wants to feel. The Charter also explains what needs to happen or change to build and sustain positive emotional climates.</a:t>
            </a:r>
            <a:br>
              <a:rPr lang="en-US"/>
            </a:br>
            <a:endParaRPr lang="en-US"/>
          </a:p>
          <a:p>
            <a:r>
              <a:rPr lang="en-US" b="1"/>
              <a:t>The Mood Meter </a:t>
            </a:r>
            <a:r>
              <a:rPr lang="en-US"/>
              <a:t>is a visual guide to help individuals accurately analyze and “plot” their feelings. The Mood Meter develops skills in recognizing and labeling emotions, which can be further developed into understanding, expressing, and regulating emotions.</a:t>
            </a:r>
            <a:br>
              <a:rPr lang="en-US"/>
            </a:br>
            <a:endParaRPr lang="en-US"/>
          </a:p>
          <a:p>
            <a:r>
              <a:rPr lang="en-US" b="1"/>
              <a:t>The Meta-Moment</a:t>
            </a:r>
            <a:r>
              <a:rPr lang="en-US"/>
              <a:t> is a process for responding to emotional triggers in ways that align with one’s best self. The goal is to shift from automatic, unhelpful reactions to strategic, effective responses.</a:t>
            </a:r>
            <a:br>
              <a:rPr lang="en-US"/>
            </a:br>
            <a:endParaRPr lang="en-US"/>
          </a:p>
          <a:p>
            <a:r>
              <a:rPr lang="en-US" b="1"/>
              <a:t>The Blueprint</a:t>
            </a:r>
            <a:r>
              <a:rPr lang="en-US"/>
              <a:t> is a problem-solving tool for working with interpersonal conflicts. The Blueprint can be used independently or collaboratively to enhance empathy and identify effective solutions for past, real-time, or anticipated conflicts.</a:t>
            </a:r>
          </a:p>
        </p:txBody>
      </p:sp>
      <p:grpSp>
        <p:nvGrpSpPr>
          <p:cNvPr id="13" name="Group 12">
            <a:extLst>
              <a:ext uri="{FF2B5EF4-FFF2-40B4-BE49-F238E27FC236}">
                <a16:creationId xmlns:a16="http://schemas.microsoft.com/office/drawing/2014/main" id="{FE1F7D6F-734B-0718-CB93-5DFCFFEE1BEE}"/>
              </a:ext>
            </a:extLst>
          </p:cNvPr>
          <p:cNvGrpSpPr/>
          <p:nvPr/>
        </p:nvGrpSpPr>
        <p:grpSpPr>
          <a:xfrm>
            <a:off x="1236200" y="1251594"/>
            <a:ext cx="1174218" cy="4774686"/>
            <a:chOff x="-209" y="1632905"/>
            <a:chExt cx="1174218" cy="4774686"/>
          </a:xfrm>
        </p:grpSpPr>
        <p:pic>
          <p:nvPicPr>
            <p:cNvPr id="14" name="Picture 13">
              <a:extLst>
                <a:ext uri="{FF2B5EF4-FFF2-40B4-BE49-F238E27FC236}">
                  <a16:creationId xmlns:a16="http://schemas.microsoft.com/office/drawing/2014/main" id="{1289B8FE-1E6C-F790-EBDA-FB4875B4F97C}"/>
                </a:ext>
              </a:extLst>
            </p:cNvPr>
            <p:cNvPicPr>
              <a:picLocks noChangeAspect="1"/>
            </p:cNvPicPr>
            <p:nvPr/>
          </p:nvPicPr>
          <p:blipFill>
            <a:blip r:embed="rId4"/>
            <a:stretch>
              <a:fillRect/>
            </a:stretch>
          </p:blipFill>
          <p:spPr>
            <a:xfrm>
              <a:off x="185441" y="1632905"/>
              <a:ext cx="886418" cy="810167"/>
            </a:xfrm>
            <a:prstGeom prst="rect">
              <a:avLst/>
            </a:prstGeom>
          </p:spPr>
        </p:pic>
        <p:pic>
          <p:nvPicPr>
            <p:cNvPr id="15" name="Picture 14">
              <a:extLst>
                <a:ext uri="{FF2B5EF4-FFF2-40B4-BE49-F238E27FC236}">
                  <a16:creationId xmlns:a16="http://schemas.microsoft.com/office/drawing/2014/main" id="{F0BE01D3-F8A2-1F53-14BF-6787A5B6871C}"/>
                </a:ext>
              </a:extLst>
            </p:cNvPr>
            <p:cNvPicPr>
              <a:picLocks noChangeAspect="1"/>
            </p:cNvPicPr>
            <p:nvPr/>
          </p:nvPicPr>
          <p:blipFill>
            <a:blip r:embed="rId5"/>
            <a:stretch>
              <a:fillRect/>
            </a:stretch>
          </p:blipFill>
          <p:spPr>
            <a:xfrm>
              <a:off x="158008" y="2877778"/>
              <a:ext cx="914400" cy="914400"/>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E6979B66-20CA-BFCB-D85E-AB8B1133C7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 y="5380941"/>
              <a:ext cx="1174218" cy="1026650"/>
            </a:xfrm>
            <a:prstGeom prst="rect">
              <a:avLst/>
            </a:prstGeom>
          </p:spPr>
        </p:pic>
        <p:pic>
          <p:nvPicPr>
            <p:cNvPr id="17" name="Picture 16" descr="Cartoon toast with arms and legs&#10;&#10;Description automatically generated">
              <a:extLst>
                <a:ext uri="{FF2B5EF4-FFF2-40B4-BE49-F238E27FC236}">
                  <a16:creationId xmlns:a16="http://schemas.microsoft.com/office/drawing/2014/main" id="{872424EC-EE5E-A815-9EAB-ABBDE59DF2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730" y="4090087"/>
              <a:ext cx="1005840" cy="974431"/>
            </a:xfrm>
            <a:prstGeom prst="rect">
              <a:avLst/>
            </a:prstGeom>
          </p:spPr>
        </p:pic>
      </p:grpSp>
    </p:spTree>
    <p:extLst>
      <p:ext uri="{BB962C8B-B14F-4D97-AF65-F5344CB8AC3E}">
        <p14:creationId xmlns:p14="http://schemas.microsoft.com/office/powerpoint/2010/main" val="196147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113363"/>
                </a:solidFill>
                <a:latin typeface="Neutra Text TF Alt" panose="02000000000000000000" pitchFamily="2" charset="0"/>
              </a:rPr>
              <a:t>The Value of the Mood Meter</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sp>
        <p:nvSpPr>
          <p:cNvPr id="5" name="TextBox 4">
            <a:extLst>
              <a:ext uri="{FF2B5EF4-FFF2-40B4-BE49-F238E27FC236}">
                <a16:creationId xmlns:a16="http://schemas.microsoft.com/office/drawing/2014/main" id="{C216E022-8B75-6CBD-F286-7C846BAA528E}"/>
              </a:ext>
            </a:extLst>
          </p:cNvPr>
          <p:cNvSpPr txBox="1"/>
          <p:nvPr/>
        </p:nvSpPr>
        <p:spPr>
          <a:xfrm>
            <a:off x="696331" y="918866"/>
            <a:ext cx="6674810" cy="1938992"/>
          </a:xfrm>
          <a:prstGeom prst="rect">
            <a:avLst/>
          </a:prstGeom>
          <a:noFill/>
        </p:spPr>
        <p:txBody>
          <a:bodyPr wrap="square">
            <a:spAutoFit/>
          </a:bodyPr>
          <a:lstStyle/>
          <a:p>
            <a:pPr algn="l"/>
            <a:r>
              <a:rPr lang="en-US" sz="2000" b="1" i="0" dirty="0">
                <a:solidFill>
                  <a:srgbClr val="D9531E"/>
                </a:solidFill>
                <a:effectLst/>
              </a:rPr>
              <a:t>Recognize and label emotions</a:t>
            </a:r>
          </a:p>
          <a:p>
            <a:pPr algn="l"/>
            <a:r>
              <a:rPr lang="en-US" sz="2000" b="0" i="0" dirty="0">
                <a:solidFill>
                  <a:srgbClr val="113363"/>
                </a:solidFill>
                <a:effectLst/>
              </a:rPr>
              <a:t>The mood meter uses a colorful grid with four quadrants to help people identify their emotions by their energy level and pleasantness. Each quadrant represents a different emotional state, such as high energy and unpleasant emotions, or low energy and pleasant emotions.</a:t>
            </a:r>
          </a:p>
        </p:txBody>
      </p:sp>
      <p:sp>
        <p:nvSpPr>
          <p:cNvPr id="7" name="TextBox 6">
            <a:extLst>
              <a:ext uri="{FF2B5EF4-FFF2-40B4-BE49-F238E27FC236}">
                <a16:creationId xmlns:a16="http://schemas.microsoft.com/office/drawing/2014/main" id="{5005BAA0-D9B1-23EB-95E8-72FAD5B8B8E1}"/>
              </a:ext>
            </a:extLst>
          </p:cNvPr>
          <p:cNvSpPr txBox="1"/>
          <p:nvPr/>
        </p:nvSpPr>
        <p:spPr>
          <a:xfrm>
            <a:off x="2758595" y="3117236"/>
            <a:ext cx="6104106" cy="1631216"/>
          </a:xfrm>
          <a:prstGeom prst="rect">
            <a:avLst/>
          </a:prstGeom>
          <a:noFill/>
        </p:spPr>
        <p:txBody>
          <a:bodyPr wrap="square">
            <a:spAutoFit/>
          </a:bodyPr>
          <a:lstStyle/>
          <a:p>
            <a:pPr algn="l"/>
            <a:r>
              <a:rPr lang="en-US" sz="2000" b="1" i="0" dirty="0">
                <a:solidFill>
                  <a:srgbClr val="D9531E"/>
                </a:solidFill>
                <a:effectLst/>
              </a:rPr>
              <a:t>Develop emotional vocabulary</a:t>
            </a:r>
          </a:p>
          <a:p>
            <a:pPr algn="l"/>
            <a:r>
              <a:rPr lang="en-US" sz="2000" b="0" i="0" dirty="0">
                <a:solidFill>
                  <a:srgbClr val="113363"/>
                </a:solidFill>
                <a:effectLst/>
              </a:rPr>
              <a:t>As people use the mood meter, they can learn more feeling words to describe their emotions. They can also learn to use numeric ranges to express how pleasant or energetic they feel</a:t>
            </a:r>
            <a:r>
              <a:rPr lang="en-US" sz="2000" b="0" i="0" dirty="0">
                <a:effectLst/>
              </a:rPr>
              <a:t>.</a:t>
            </a:r>
          </a:p>
        </p:txBody>
      </p:sp>
      <p:sp>
        <p:nvSpPr>
          <p:cNvPr id="9" name="TextBox 8">
            <a:extLst>
              <a:ext uri="{FF2B5EF4-FFF2-40B4-BE49-F238E27FC236}">
                <a16:creationId xmlns:a16="http://schemas.microsoft.com/office/drawing/2014/main" id="{36310AD7-9C04-7B6D-C1DB-C19C550E2D6C}"/>
              </a:ext>
            </a:extLst>
          </p:cNvPr>
          <p:cNvSpPr txBox="1"/>
          <p:nvPr/>
        </p:nvSpPr>
        <p:spPr>
          <a:xfrm>
            <a:off x="4930021" y="5007830"/>
            <a:ext cx="6104106" cy="1631216"/>
          </a:xfrm>
          <a:prstGeom prst="rect">
            <a:avLst/>
          </a:prstGeom>
          <a:noFill/>
        </p:spPr>
        <p:txBody>
          <a:bodyPr wrap="square">
            <a:spAutoFit/>
          </a:bodyPr>
          <a:lstStyle/>
          <a:p>
            <a:r>
              <a:rPr lang="en-US" sz="2000" b="1" i="0" dirty="0">
                <a:solidFill>
                  <a:srgbClr val="D9531E"/>
                </a:solidFill>
                <a:effectLst/>
              </a:rPr>
              <a:t>Teachers can also use the mood meter </a:t>
            </a:r>
            <a:br>
              <a:rPr lang="en-US" sz="2000" b="0" i="0" dirty="0">
                <a:solidFill>
                  <a:srgbClr val="001D35"/>
                </a:solidFill>
                <a:effectLst/>
              </a:rPr>
            </a:br>
            <a:r>
              <a:rPr lang="en-US" sz="2000" b="0" i="0" dirty="0">
                <a:solidFill>
                  <a:srgbClr val="113363"/>
                </a:solidFill>
                <a:effectLst/>
              </a:rPr>
              <a:t>to understand how their students are feeling and plan to follow up with them one-on-one. This can help teachers build relationships with their students and elevate their understanding of them.</a:t>
            </a:r>
            <a:endParaRPr lang="en-US" sz="2000" dirty="0">
              <a:solidFill>
                <a:srgbClr val="113363"/>
              </a:solidFill>
            </a:endParaRPr>
          </a:p>
        </p:txBody>
      </p:sp>
    </p:spTree>
    <p:extLst>
      <p:ext uri="{BB962C8B-B14F-4D97-AF65-F5344CB8AC3E}">
        <p14:creationId xmlns:p14="http://schemas.microsoft.com/office/powerpoint/2010/main" val="599145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miley faces&#10;&#10;Description automatically generated">
            <a:extLst>
              <a:ext uri="{FF2B5EF4-FFF2-40B4-BE49-F238E27FC236}">
                <a16:creationId xmlns:a16="http://schemas.microsoft.com/office/drawing/2014/main" id="{F938E232-7274-223A-82D0-DFDF89A7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8028"/>
            <a:ext cx="6881631" cy="6866028"/>
          </a:xfrm>
          <a:prstGeom prst="rect">
            <a:avLst/>
          </a:prstGeom>
        </p:spPr>
      </p:pic>
      <p:pic>
        <p:nvPicPr>
          <p:cNvPr id="9" name="Picture 8">
            <a:extLst>
              <a:ext uri="{FF2B5EF4-FFF2-40B4-BE49-F238E27FC236}">
                <a16:creationId xmlns:a16="http://schemas.microsoft.com/office/drawing/2014/main" id="{CEB0C614-1A08-07B0-82BC-FACF990F6F14}"/>
              </a:ext>
            </a:extLst>
          </p:cNvPr>
          <p:cNvPicPr>
            <a:picLocks noChangeAspect="1"/>
          </p:cNvPicPr>
          <p:nvPr/>
        </p:nvPicPr>
        <p:blipFill>
          <a:blip r:embed="rId3"/>
          <a:stretch>
            <a:fillRect/>
          </a:stretch>
        </p:blipFill>
        <p:spPr>
          <a:xfrm>
            <a:off x="1661652" y="-8028"/>
            <a:ext cx="5219975" cy="5219975"/>
          </a:xfrm>
          <a:prstGeom prst="rect">
            <a:avLst/>
          </a:prstGeom>
          <a:ln>
            <a:noFill/>
          </a:ln>
          <a:effectLst>
            <a:outerShdw blurRad="190500" algn="tl" rotWithShape="0">
              <a:srgbClr val="000000">
                <a:alpha val="70000"/>
              </a:srgbClr>
            </a:outerShdw>
          </a:effectLst>
        </p:spPr>
      </p:pic>
      <p:pic>
        <p:nvPicPr>
          <p:cNvPr id="20" name="Picture 19" descr="A logo with text overlay&#10;&#10;Description automatically generated">
            <a:extLst>
              <a:ext uri="{FF2B5EF4-FFF2-40B4-BE49-F238E27FC236}">
                <a16:creationId xmlns:a16="http://schemas.microsoft.com/office/drawing/2014/main" id="{E5D5036F-38F6-93C4-9694-0683BFB94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003" y="3550194"/>
            <a:ext cx="3377081" cy="1310307"/>
          </a:xfrm>
          <a:prstGeom prst="rect">
            <a:avLst/>
          </a:prstGeom>
        </p:spPr>
      </p:pic>
      <p:pic>
        <p:nvPicPr>
          <p:cNvPr id="22" name="Picture 21" descr="A close-up of a black letter with Wanamaker's in the background&#10;&#10;Description automatically generated">
            <a:extLst>
              <a:ext uri="{FF2B5EF4-FFF2-40B4-BE49-F238E27FC236}">
                <a16:creationId xmlns:a16="http://schemas.microsoft.com/office/drawing/2014/main" id="{557F5465-EB38-47F8-CC2B-A0F858858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5587" y="1896110"/>
            <a:ext cx="4781915" cy="1411697"/>
          </a:xfrm>
          <a:prstGeom prst="rect">
            <a:avLst/>
          </a:prstGeom>
        </p:spPr>
      </p:pic>
    </p:spTree>
    <p:extLst>
      <p:ext uri="{BB962C8B-B14F-4D97-AF65-F5344CB8AC3E}">
        <p14:creationId xmlns:p14="http://schemas.microsoft.com/office/powerpoint/2010/main" val="76619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113363"/>
                </a:solidFill>
                <a:latin typeface="Neutra Text TF Alt" panose="02000000000000000000" pitchFamily="2" charset="0"/>
              </a:rPr>
              <a:t>The Value of the Mood Meter</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11" name="Picture 10">
            <a:extLst>
              <a:ext uri="{FF2B5EF4-FFF2-40B4-BE49-F238E27FC236}">
                <a16:creationId xmlns:a16="http://schemas.microsoft.com/office/drawing/2014/main" id="{3996B500-0E09-94FB-77C0-097CA1F58CC4}"/>
              </a:ext>
            </a:extLst>
          </p:cNvPr>
          <p:cNvPicPr>
            <a:picLocks noChangeAspect="1"/>
          </p:cNvPicPr>
          <p:nvPr/>
        </p:nvPicPr>
        <p:blipFill>
          <a:blip r:embed="rId4"/>
          <a:stretch>
            <a:fillRect/>
          </a:stretch>
        </p:blipFill>
        <p:spPr>
          <a:xfrm>
            <a:off x="1948894" y="1906800"/>
            <a:ext cx="8449854" cy="3238952"/>
          </a:xfrm>
          <a:prstGeom prst="rect">
            <a:avLst/>
          </a:prstGeom>
        </p:spPr>
      </p:pic>
    </p:spTree>
    <p:extLst>
      <p:ext uri="{BB962C8B-B14F-4D97-AF65-F5344CB8AC3E}">
        <p14:creationId xmlns:p14="http://schemas.microsoft.com/office/powerpoint/2010/main" val="95472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113363"/>
                </a:solidFill>
                <a:latin typeface="Neutra Text TF Alt" panose="02000000000000000000" pitchFamily="2" charset="0"/>
              </a:rPr>
              <a:t>Developing Emotional Vocabulary</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2" name="Picture 1">
            <a:extLst>
              <a:ext uri="{FF2B5EF4-FFF2-40B4-BE49-F238E27FC236}">
                <a16:creationId xmlns:a16="http://schemas.microsoft.com/office/drawing/2014/main" id="{90F4F622-A279-11B0-01CD-33B74818235A}"/>
              </a:ext>
            </a:extLst>
          </p:cNvPr>
          <p:cNvPicPr>
            <a:picLocks noChangeAspect="1"/>
          </p:cNvPicPr>
          <p:nvPr/>
        </p:nvPicPr>
        <p:blipFill>
          <a:blip r:embed="rId4"/>
          <a:stretch>
            <a:fillRect/>
          </a:stretch>
        </p:blipFill>
        <p:spPr>
          <a:xfrm>
            <a:off x="1863267" y="961648"/>
            <a:ext cx="8465465" cy="56106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30702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0AFE0-9047-1FDE-411D-9CC5B827415C}"/>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5940" y="543708"/>
            <a:ext cx="11329416" cy="91440"/>
          </a:xfrm>
          <a:prstGeom prst="rect">
            <a:avLst/>
          </a:prstGeom>
        </p:spPr>
      </p:pic>
      <p:sp>
        <p:nvSpPr>
          <p:cNvPr id="4" name="TextBox 3">
            <a:extLst>
              <a:ext uri="{FF2B5EF4-FFF2-40B4-BE49-F238E27FC236}">
                <a16:creationId xmlns:a16="http://schemas.microsoft.com/office/drawing/2014/main" id="{5BCB30D1-2E41-F259-93EC-592659F09561}"/>
              </a:ext>
            </a:extLst>
          </p:cNvPr>
          <p:cNvSpPr txBox="1"/>
          <p:nvPr/>
        </p:nvSpPr>
        <p:spPr>
          <a:xfrm>
            <a:off x="199176" y="0"/>
            <a:ext cx="113439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113363"/>
                </a:solidFill>
                <a:latin typeface="Neutra Text TF Alt" panose="02000000000000000000" pitchFamily="2" charset="0"/>
              </a:rPr>
              <a:t>Developing Emotional Vocabulary</a:t>
            </a:r>
            <a:endParaRPr kumimoji="0" lang="en-US" sz="4000" b="0" i="0" u="none" strike="noStrike" kern="1200" cap="none" spc="0" normalizeH="0" baseline="0" noProof="0" dirty="0">
              <a:ln>
                <a:noFill/>
              </a:ln>
              <a:solidFill>
                <a:srgbClr val="113363"/>
              </a:solidFill>
              <a:effectLst/>
              <a:uLnTx/>
              <a:uFillTx/>
              <a:latin typeface="Neutra Text TF Alt" panose="02000000000000000000" pitchFamily="2" charset="0"/>
              <a:ea typeface="+mn-ea"/>
              <a:cs typeface="+mn-cs"/>
            </a:endParaRPr>
          </a:p>
        </p:txBody>
      </p:sp>
      <p:pic>
        <p:nvPicPr>
          <p:cNvPr id="5" name="Picture 4">
            <a:extLst>
              <a:ext uri="{FF2B5EF4-FFF2-40B4-BE49-F238E27FC236}">
                <a16:creationId xmlns:a16="http://schemas.microsoft.com/office/drawing/2014/main" id="{714B941E-7D2D-4CAF-6446-CF3B481DE07B}"/>
              </a:ext>
            </a:extLst>
          </p:cNvPr>
          <p:cNvPicPr>
            <a:picLocks noChangeAspect="1"/>
          </p:cNvPicPr>
          <p:nvPr/>
        </p:nvPicPr>
        <p:blipFill>
          <a:blip r:embed="rId4"/>
          <a:stretch>
            <a:fillRect/>
          </a:stretch>
        </p:blipFill>
        <p:spPr>
          <a:xfrm>
            <a:off x="3199203" y="771924"/>
            <a:ext cx="5343937" cy="5981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525221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603</TotalTime>
  <Words>2743</Words>
  <Application>Microsoft Office PowerPoint</Application>
  <PresentationFormat>Widescreen</PresentationFormat>
  <Paragraphs>233</Paragraphs>
  <Slides>60</Slides>
  <Notes>0</Notes>
  <HiddenSlides>0</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Arial</vt:lpstr>
      <vt:lpstr>Calibri</vt:lpstr>
      <vt:lpstr>Calibri Light</vt:lpstr>
      <vt:lpstr>Karla</vt:lpstr>
      <vt:lpstr>Neutra Text TF Alt</vt:lpstr>
      <vt:lpstr>proxima-nova</vt:lpstr>
      <vt:lpstr>Rage Italic</vt:lpstr>
      <vt:lpstr>Symbol</vt:lpstr>
      <vt:lpstr>Wingdings</vt:lpstr>
      <vt:lpstr>YouTube Noto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Peters, David S.</dc:creator>
  <cp:lastModifiedBy>Peters, David S.</cp:lastModifiedBy>
  <cp:revision>2</cp:revision>
  <cp:lastPrinted>2022-06-01T01:16:02Z</cp:lastPrinted>
  <dcterms:created xsi:type="dcterms:W3CDTF">2021-06-21T21:48:42Z</dcterms:created>
  <dcterms:modified xsi:type="dcterms:W3CDTF">2024-08-26T23:23:32Z</dcterms:modified>
</cp:coreProperties>
</file>